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4" r:id="rId2"/>
    <p:sldId id="271" r:id="rId3"/>
    <p:sldId id="272" r:id="rId4"/>
    <p:sldId id="265" r:id="rId5"/>
    <p:sldId id="267" r:id="rId6"/>
    <p:sldId id="268" r:id="rId7"/>
  </p:sldIdLst>
  <p:sldSz cx="12801600" cy="96012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680" autoAdjust="0"/>
    <p:restoredTop sz="94660"/>
  </p:normalViewPr>
  <p:slideViewPr>
    <p:cSldViewPr>
      <p:cViewPr varScale="1">
        <p:scale>
          <a:sx n="61" d="100"/>
          <a:sy n="61" d="100"/>
        </p:scale>
        <p:origin x="-1709" y="-96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180023" cy="18002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3304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89465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32028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19715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469427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31315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94019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12475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4616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333232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689618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03" name="Group 763"/>
          <p:cNvGrpSpPr>
            <a:grpSpLocks/>
          </p:cNvGrpSpPr>
          <p:nvPr/>
        </p:nvGrpSpPr>
        <p:grpSpPr bwMode="auto">
          <a:xfrm>
            <a:off x="279400" y="614363"/>
            <a:ext cx="12242800" cy="7921625"/>
            <a:chOff x="176" y="387"/>
            <a:chExt cx="7712" cy="4990"/>
          </a:xfrm>
        </p:grpSpPr>
        <p:sp>
          <p:nvSpPr>
            <p:cNvPr id="10938" name="Freeform 698"/>
            <p:cNvSpPr>
              <a:spLocks/>
            </p:cNvSpPr>
            <p:nvPr/>
          </p:nvSpPr>
          <p:spPr bwMode="auto">
            <a:xfrm>
              <a:off x="2047" y="3167"/>
              <a:ext cx="877" cy="1360"/>
            </a:xfrm>
            <a:custGeom>
              <a:avLst/>
              <a:gdLst>
                <a:gd name="T0" fmla="*/ 340 w 878"/>
                <a:gd name="T1" fmla="*/ 1332 h 1361"/>
                <a:gd name="T2" fmla="*/ 510 w 878"/>
                <a:gd name="T3" fmla="*/ 1275 h 1361"/>
                <a:gd name="T4" fmla="*/ 595 w 878"/>
                <a:gd name="T5" fmla="*/ 1162 h 1361"/>
                <a:gd name="T6" fmla="*/ 765 w 878"/>
                <a:gd name="T7" fmla="*/ 1105 h 1361"/>
                <a:gd name="T8" fmla="*/ 793 w 878"/>
                <a:gd name="T9" fmla="*/ 992 h 1361"/>
                <a:gd name="T10" fmla="*/ 765 w 878"/>
                <a:gd name="T11" fmla="*/ 907 h 1361"/>
                <a:gd name="T12" fmla="*/ 652 w 878"/>
                <a:gd name="T13" fmla="*/ 907 h 1361"/>
                <a:gd name="T14" fmla="*/ 481 w 878"/>
                <a:gd name="T15" fmla="*/ 907 h 1361"/>
                <a:gd name="T16" fmla="*/ 652 w 878"/>
                <a:gd name="T17" fmla="*/ 623 h 1361"/>
                <a:gd name="T18" fmla="*/ 708 w 878"/>
                <a:gd name="T19" fmla="*/ 482 h 1361"/>
                <a:gd name="T20" fmla="*/ 765 w 878"/>
                <a:gd name="T21" fmla="*/ 397 h 1361"/>
                <a:gd name="T22" fmla="*/ 737 w 878"/>
                <a:gd name="T23" fmla="*/ 312 h 1361"/>
                <a:gd name="T24" fmla="*/ 878 w 878"/>
                <a:gd name="T25" fmla="*/ 255 h 1361"/>
                <a:gd name="T26" fmla="*/ 737 w 878"/>
                <a:gd name="T27" fmla="*/ 170 h 1361"/>
                <a:gd name="T28" fmla="*/ 623 w 878"/>
                <a:gd name="T29" fmla="*/ 85 h 1361"/>
                <a:gd name="T30" fmla="*/ 595 w 878"/>
                <a:gd name="T31" fmla="*/ 0 h 1361"/>
                <a:gd name="T32" fmla="*/ 425 w 878"/>
                <a:gd name="T33" fmla="*/ 141 h 1361"/>
                <a:gd name="T34" fmla="*/ 340 w 878"/>
                <a:gd name="T35" fmla="*/ 113 h 1361"/>
                <a:gd name="T36" fmla="*/ 226 w 878"/>
                <a:gd name="T37" fmla="*/ 227 h 1361"/>
                <a:gd name="T38" fmla="*/ 113 w 878"/>
                <a:gd name="T39" fmla="*/ 312 h 1361"/>
                <a:gd name="T40" fmla="*/ 113 w 878"/>
                <a:gd name="T41" fmla="*/ 482 h 1361"/>
                <a:gd name="T42" fmla="*/ 0 w 878"/>
                <a:gd name="T43" fmla="*/ 623 h 1361"/>
                <a:gd name="T44" fmla="*/ 198 w 878"/>
                <a:gd name="T45" fmla="*/ 765 h 1361"/>
                <a:gd name="T46" fmla="*/ 85 w 878"/>
                <a:gd name="T47" fmla="*/ 879 h 1361"/>
                <a:gd name="T48" fmla="*/ 0 w 878"/>
                <a:gd name="T49" fmla="*/ 1162 h 1361"/>
                <a:gd name="T50" fmla="*/ 56 w 878"/>
                <a:gd name="T51" fmla="*/ 1247 h 1361"/>
                <a:gd name="T52" fmla="*/ 141 w 878"/>
                <a:gd name="T53" fmla="*/ 992 h 1361"/>
                <a:gd name="T54" fmla="*/ 141 w 878"/>
                <a:gd name="T55" fmla="*/ 1190 h 1361"/>
                <a:gd name="T56" fmla="*/ 113 w 878"/>
                <a:gd name="T57" fmla="*/ 1247 h 1361"/>
                <a:gd name="T58" fmla="*/ 198 w 878"/>
                <a:gd name="T59" fmla="*/ 1275 h 1361"/>
                <a:gd name="T60" fmla="*/ 255 w 878"/>
                <a:gd name="T61" fmla="*/ 1247 h 1361"/>
                <a:gd name="T62" fmla="*/ 226 w 878"/>
                <a:gd name="T63" fmla="*/ 1332 h 1361"/>
                <a:gd name="T64" fmla="*/ 255 w 878"/>
                <a:gd name="T65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78" h="1361">
                  <a:moveTo>
                    <a:pt x="255" y="1361"/>
                  </a:moveTo>
                  <a:lnTo>
                    <a:pt x="340" y="1332"/>
                  </a:lnTo>
                  <a:lnTo>
                    <a:pt x="396" y="1332"/>
                  </a:lnTo>
                  <a:lnTo>
                    <a:pt x="510" y="1275"/>
                  </a:lnTo>
                  <a:lnTo>
                    <a:pt x="510" y="1247"/>
                  </a:lnTo>
                  <a:lnTo>
                    <a:pt x="595" y="1162"/>
                  </a:lnTo>
                  <a:lnTo>
                    <a:pt x="652" y="1190"/>
                  </a:lnTo>
                  <a:lnTo>
                    <a:pt x="765" y="1105"/>
                  </a:lnTo>
                  <a:lnTo>
                    <a:pt x="765" y="1020"/>
                  </a:lnTo>
                  <a:lnTo>
                    <a:pt x="793" y="992"/>
                  </a:lnTo>
                  <a:lnTo>
                    <a:pt x="793" y="935"/>
                  </a:lnTo>
                  <a:lnTo>
                    <a:pt x="765" y="907"/>
                  </a:lnTo>
                  <a:lnTo>
                    <a:pt x="680" y="935"/>
                  </a:lnTo>
                  <a:lnTo>
                    <a:pt x="652" y="907"/>
                  </a:lnTo>
                  <a:lnTo>
                    <a:pt x="510" y="935"/>
                  </a:lnTo>
                  <a:lnTo>
                    <a:pt x="481" y="907"/>
                  </a:lnTo>
                  <a:lnTo>
                    <a:pt x="538" y="765"/>
                  </a:lnTo>
                  <a:lnTo>
                    <a:pt x="652" y="623"/>
                  </a:lnTo>
                  <a:lnTo>
                    <a:pt x="737" y="510"/>
                  </a:lnTo>
                  <a:lnTo>
                    <a:pt x="708" y="482"/>
                  </a:lnTo>
                  <a:lnTo>
                    <a:pt x="765" y="453"/>
                  </a:lnTo>
                  <a:lnTo>
                    <a:pt x="765" y="397"/>
                  </a:lnTo>
                  <a:lnTo>
                    <a:pt x="708" y="368"/>
                  </a:lnTo>
                  <a:lnTo>
                    <a:pt x="737" y="312"/>
                  </a:lnTo>
                  <a:lnTo>
                    <a:pt x="765" y="340"/>
                  </a:lnTo>
                  <a:lnTo>
                    <a:pt x="878" y="255"/>
                  </a:lnTo>
                  <a:lnTo>
                    <a:pt x="850" y="170"/>
                  </a:lnTo>
                  <a:lnTo>
                    <a:pt x="737" y="170"/>
                  </a:lnTo>
                  <a:lnTo>
                    <a:pt x="680" y="113"/>
                  </a:lnTo>
                  <a:lnTo>
                    <a:pt x="623" y="85"/>
                  </a:lnTo>
                  <a:lnTo>
                    <a:pt x="623" y="56"/>
                  </a:lnTo>
                  <a:lnTo>
                    <a:pt x="595" y="0"/>
                  </a:lnTo>
                  <a:lnTo>
                    <a:pt x="481" y="0"/>
                  </a:lnTo>
                  <a:lnTo>
                    <a:pt x="425" y="141"/>
                  </a:lnTo>
                  <a:lnTo>
                    <a:pt x="368" y="141"/>
                  </a:lnTo>
                  <a:lnTo>
                    <a:pt x="340" y="113"/>
                  </a:lnTo>
                  <a:lnTo>
                    <a:pt x="255" y="141"/>
                  </a:lnTo>
                  <a:lnTo>
                    <a:pt x="226" y="227"/>
                  </a:lnTo>
                  <a:lnTo>
                    <a:pt x="141" y="255"/>
                  </a:lnTo>
                  <a:lnTo>
                    <a:pt x="113" y="312"/>
                  </a:lnTo>
                  <a:lnTo>
                    <a:pt x="141" y="340"/>
                  </a:lnTo>
                  <a:lnTo>
                    <a:pt x="113" y="482"/>
                  </a:lnTo>
                  <a:lnTo>
                    <a:pt x="141" y="510"/>
                  </a:lnTo>
                  <a:lnTo>
                    <a:pt x="0" y="623"/>
                  </a:lnTo>
                  <a:lnTo>
                    <a:pt x="56" y="708"/>
                  </a:lnTo>
                  <a:lnTo>
                    <a:pt x="198" y="765"/>
                  </a:lnTo>
                  <a:lnTo>
                    <a:pt x="141" y="850"/>
                  </a:lnTo>
                  <a:lnTo>
                    <a:pt x="85" y="879"/>
                  </a:lnTo>
                  <a:lnTo>
                    <a:pt x="28" y="964"/>
                  </a:lnTo>
                  <a:lnTo>
                    <a:pt x="0" y="1162"/>
                  </a:lnTo>
                  <a:lnTo>
                    <a:pt x="28" y="1162"/>
                  </a:lnTo>
                  <a:lnTo>
                    <a:pt x="56" y="1247"/>
                  </a:lnTo>
                  <a:lnTo>
                    <a:pt x="113" y="1219"/>
                  </a:lnTo>
                  <a:lnTo>
                    <a:pt x="141" y="992"/>
                  </a:lnTo>
                  <a:lnTo>
                    <a:pt x="170" y="1077"/>
                  </a:lnTo>
                  <a:lnTo>
                    <a:pt x="141" y="1190"/>
                  </a:lnTo>
                  <a:lnTo>
                    <a:pt x="170" y="1219"/>
                  </a:lnTo>
                  <a:lnTo>
                    <a:pt x="113" y="1247"/>
                  </a:lnTo>
                  <a:lnTo>
                    <a:pt x="141" y="1275"/>
                  </a:lnTo>
                  <a:lnTo>
                    <a:pt x="198" y="1275"/>
                  </a:lnTo>
                  <a:lnTo>
                    <a:pt x="255" y="1190"/>
                  </a:lnTo>
                  <a:lnTo>
                    <a:pt x="255" y="1247"/>
                  </a:lnTo>
                  <a:lnTo>
                    <a:pt x="198" y="1304"/>
                  </a:lnTo>
                  <a:lnTo>
                    <a:pt x="226" y="1332"/>
                  </a:lnTo>
                  <a:lnTo>
                    <a:pt x="283" y="1304"/>
                  </a:lnTo>
                  <a:lnTo>
                    <a:pt x="255" y="1361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39" name="Freeform 699"/>
            <p:cNvSpPr>
              <a:spLocks/>
            </p:cNvSpPr>
            <p:nvPr/>
          </p:nvSpPr>
          <p:spPr bwMode="auto">
            <a:xfrm>
              <a:off x="1509" y="3421"/>
              <a:ext cx="737" cy="1049"/>
            </a:xfrm>
            <a:custGeom>
              <a:avLst/>
              <a:gdLst>
                <a:gd name="T0" fmla="*/ 595 w 737"/>
                <a:gd name="T1" fmla="*/ 992 h 1049"/>
                <a:gd name="T2" fmla="*/ 567 w 737"/>
                <a:gd name="T3" fmla="*/ 907 h 1049"/>
                <a:gd name="T4" fmla="*/ 539 w 737"/>
                <a:gd name="T5" fmla="*/ 907 h 1049"/>
                <a:gd name="T6" fmla="*/ 567 w 737"/>
                <a:gd name="T7" fmla="*/ 709 h 1049"/>
                <a:gd name="T8" fmla="*/ 624 w 737"/>
                <a:gd name="T9" fmla="*/ 624 h 1049"/>
                <a:gd name="T10" fmla="*/ 680 w 737"/>
                <a:gd name="T11" fmla="*/ 595 h 1049"/>
                <a:gd name="T12" fmla="*/ 737 w 737"/>
                <a:gd name="T13" fmla="*/ 510 h 1049"/>
                <a:gd name="T14" fmla="*/ 595 w 737"/>
                <a:gd name="T15" fmla="*/ 453 h 1049"/>
                <a:gd name="T16" fmla="*/ 539 w 737"/>
                <a:gd name="T17" fmla="*/ 368 h 1049"/>
                <a:gd name="T18" fmla="*/ 680 w 737"/>
                <a:gd name="T19" fmla="*/ 255 h 1049"/>
                <a:gd name="T20" fmla="*/ 652 w 737"/>
                <a:gd name="T21" fmla="*/ 227 h 1049"/>
                <a:gd name="T22" fmla="*/ 680 w 737"/>
                <a:gd name="T23" fmla="*/ 85 h 1049"/>
                <a:gd name="T24" fmla="*/ 652 w 737"/>
                <a:gd name="T25" fmla="*/ 57 h 1049"/>
                <a:gd name="T26" fmla="*/ 567 w 737"/>
                <a:gd name="T27" fmla="*/ 0 h 1049"/>
                <a:gd name="T28" fmla="*/ 510 w 737"/>
                <a:gd name="T29" fmla="*/ 28 h 1049"/>
                <a:gd name="T30" fmla="*/ 453 w 737"/>
                <a:gd name="T31" fmla="*/ 142 h 1049"/>
                <a:gd name="T32" fmla="*/ 283 w 737"/>
                <a:gd name="T33" fmla="*/ 198 h 1049"/>
                <a:gd name="T34" fmla="*/ 198 w 737"/>
                <a:gd name="T35" fmla="*/ 113 h 1049"/>
                <a:gd name="T36" fmla="*/ 170 w 737"/>
                <a:gd name="T37" fmla="*/ 198 h 1049"/>
                <a:gd name="T38" fmla="*/ 198 w 737"/>
                <a:gd name="T39" fmla="*/ 255 h 1049"/>
                <a:gd name="T40" fmla="*/ 170 w 737"/>
                <a:gd name="T41" fmla="*/ 283 h 1049"/>
                <a:gd name="T42" fmla="*/ 113 w 737"/>
                <a:gd name="T43" fmla="*/ 255 h 1049"/>
                <a:gd name="T44" fmla="*/ 28 w 737"/>
                <a:gd name="T45" fmla="*/ 283 h 1049"/>
                <a:gd name="T46" fmla="*/ 85 w 737"/>
                <a:gd name="T47" fmla="*/ 312 h 1049"/>
                <a:gd name="T48" fmla="*/ 85 w 737"/>
                <a:gd name="T49" fmla="*/ 340 h 1049"/>
                <a:gd name="T50" fmla="*/ 28 w 737"/>
                <a:gd name="T51" fmla="*/ 340 h 1049"/>
                <a:gd name="T52" fmla="*/ 0 w 737"/>
                <a:gd name="T53" fmla="*/ 453 h 1049"/>
                <a:gd name="T54" fmla="*/ 57 w 737"/>
                <a:gd name="T55" fmla="*/ 482 h 1049"/>
                <a:gd name="T56" fmla="*/ 113 w 737"/>
                <a:gd name="T57" fmla="*/ 453 h 1049"/>
                <a:gd name="T58" fmla="*/ 227 w 737"/>
                <a:gd name="T59" fmla="*/ 595 h 1049"/>
                <a:gd name="T60" fmla="*/ 312 w 737"/>
                <a:gd name="T61" fmla="*/ 737 h 1049"/>
                <a:gd name="T62" fmla="*/ 340 w 737"/>
                <a:gd name="T63" fmla="*/ 709 h 1049"/>
                <a:gd name="T64" fmla="*/ 312 w 737"/>
                <a:gd name="T65" fmla="*/ 652 h 1049"/>
                <a:gd name="T66" fmla="*/ 340 w 737"/>
                <a:gd name="T67" fmla="*/ 624 h 1049"/>
                <a:gd name="T68" fmla="*/ 368 w 737"/>
                <a:gd name="T69" fmla="*/ 539 h 1049"/>
                <a:gd name="T70" fmla="*/ 397 w 737"/>
                <a:gd name="T71" fmla="*/ 624 h 1049"/>
                <a:gd name="T72" fmla="*/ 340 w 737"/>
                <a:gd name="T73" fmla="*/ 652 h 1049"/>
                <a:gd name="T74" fmla="*/ 368 w 737"/>
                <a:gd name="T75" fmla="*/ 709 h 1049"/>
                <a:gd name="T76" fmla="*/ 510 w 737"/>
                <a:gd name="T77" fmla="*/ 680 h 1049"/>
                <a:gd name="T78" fmla="*/ 425 w 737"/>
                <a:gd name="T79" fmla="*/ 737 h 1049"/>
                <a:gd name="T80" fmla="*/ 453 w 737"/>
                <a:gd name="T81" fmla="*/ 765 h 1049"/>
                <a:gd name="T82" fmla="*/ 425 w 737"/>
                <a:gd name="T83" fmla="*/ 879 h 1049"/>
                <a:gd name="T84" fmla="*/ 482 w 737"/>
                <a:gd name="T85" fmla="*/ 1049 h 1049"/>
                <a:gd name="T86" fmla="*/ 539 w 737"/>
                <a:gd name="T87" fmla="*/ 1049 h 1049"/>
                <a:gd name="T88" fmla="*/ 539 w 737"/>
                <a:gd name="T89" fmla="*/ 992 h 1049"/>
                <a:gd name="T90" fmla="*/ 595 w 737"/>
                <a:gd name="T91" fmla="*/ 992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37" h="1049">
                  <a:moveTo>
                    <a:pt x="595" y="992"/>
                  </a:moveTo>
                  <a:lnTo>
                    <a:pt x="567" y="907"/>
                  </a:lnTo>
                  <a:lnTo>
                    <a:pt x="539" y="907"/>
                  </a:lnTo>
                  <a:lnTo>
                    <a:pt x="567" y="709"/>
                  </a:lnTo>
                  <a:lnTo>
                    <a:pt x="624" y="624"/>
                  </a:lnTo>
                  <a:lnTo>
                    <a:pt x="680" y="595"/>
                  </a:lnTo>
                  <a:lnTo>
                    <a:pt x="737" y="510"/>
                  </a:lnTo>
                  <a:lnTo>
                    <a:pt x="595" y="453"/>
                  </a:lnTo>
                  <a:lnTo>
                    <a:pt x="539" y="368"/>
                  </a:lnTo>
                  <a:lnTo>
                    <a:pt x="680" y="255"/>
                  </a:lnTo>
                  <a:lnTo>
                    <a:pt x="652" y="227"/>
                  </a:lnTo>
                  <a:lnTo>
                    <a:pt x="680" y="85"/>
                  </a:lnTo>
                  <a:lnTo>
                    <a:pt x="652" y="57"/>
                  </a:lnTo>
                  <a:lnTo>
                    <a:pt x="567" y="0"/>
                  </a:lnTo>
                  <a:lnTo>
                    <a:pt x="510" y="28"/>
                  </a:lnTo>
                  <a:lnTo>
                    <a:pt x="453" y="142"/>
                  </a:lnTo>
                  <a:lnTo>
                    <a:pt x="283" y="198"/>
                  </a:lnTo>
                  <a:lnTo>
                    <a:pt x="198" y="113"/>
                  </a:lnTo>
                  <a:lnTo>
                    <a:pt x="170" y="198"/>
                  </a:lnTo>
                  <a:lnTo>
                    <a:pt x="198" y="255"/>
                  </a:lnTo>
                  <a:lnTo>
                    <a:pt x="170" y="283"/>
                  </a:lnTo>
                  <a:lnTo>
                    <a:pt x="113" y="255"/>
                  </a:lnTo>
                  <a:lnTo>
                    <a:pt x="28" y="283"/>
                  </a:lnTo>
                  <a:lnTo>
                    <a:pt x="85" y="312"/>
                  </a:lnTo>
                  <a:lnTo>
                    <a:pt x="85" y="340"/>
                  </a:lnTo>
                  <a:lnTo>
                    <a:pt x="28" y="340"/>
                  </a:lnTo>
                  <a:lnTo>
                    <a:pt x="0" y="453"/>
                  </a:lnTo>
                  <a:lnTo>
                    <a:pt x="57" y="482"/>
                  </a:lnTo>
                  <a:lnTo>
                    <a:pt x="113" y="453"/>
                  </a:lnTo>
                  <a:lnTo>
                    <a:pt x="227" y="595"/>
                  </a:lnTo>
                  <a:lnTo>
                    <a:pt x="312" y="737"/>
                  </a:lnTo>
                  <a:lnTo>
                    <a:pt x="340" y="709"/>
                  </a:lnTo>
                  <a:lnTo>
                    <a:pt x="312" y="652"/>
                  </a:lnTo>
                  <a:lnTo>
                    <a:pt x="340" y="624"/>
                  </a:lnTo>
                  <a:lnTo>
                    <a:pt x="368" y="539"/>
                  </a:lnTo>
                  <a:lnTo>
                    <a:pt x="397" y="624"/>
                  </a:lnTo>
                  <a:lnTo>
                    <a:pt x="340" y="652"/>
                  </a:lnTo>
                  <a:lnTo>
                    <a:pt x="368" y="709"/>
                  </a:lnTo>
                  <a:lnTo>
                    <a:pt x="510" y="680"/>
                  </a:lnTo>
                  <a:lnTo>
                    <a:pt x="425" y="737"/>
                  </a:lnTo>
                  <a:lnTo>
                    <a:pt x="453" y="765"/>
                  </a:lnTo>
                  <a:lnTo>
                    <a:pt x="425" y="879"/>
                  </a:lnTo>
                  <a:lnTo>
                    <a:pt x="482" y="1049"/>
                  </a:lnTo>
                  <a:lnTo>
                    <a:pt x="539" y="1049"/>
                  </a:lnTo>
                  <a:lnTo>
                    <a:pt x="539" y="992"/>
                  </a:lnTo>
                  <a:lnTo>
                    <a:pt x="595" y="99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40" name="Freeform 700"/>
            <p:cNvSpPr>
              <a:spLocks/>
            </p:cNvSpPr>
            <p:nvPr/>
          </p:nvSpPr>
          <p:spPr bwMode="auto">
            <a:xfrm>
              <a:off x="176" y="3449"/>
              <a:ext cx="142" cy="142"/>
            </a:xfrm>
            <a:custGeom>
              <a:avLst/>
              <a:gdLst>
                <a:gd name="T0" fmla="*/ 0 w 142"/>
                <a:gd name="T1" fmla="*/ 0 h 142"/>
                <a:gd name="T2" fmla="*/ 86 w 142"/>
                <a:gd name="T3" fmla="*/ 29 h 142"/>
                <a:gd name="T4" fmla="*/ 142 w 142"/>
                <a:gd name="T5" fmla="*/ 85 h 142"/>
                <a:gd name="T6" fmla="*/ 114 w 142"/>
                <a:gd name="T7" fmla="*/ 142 h 142"/>
                <a:gd name="T8" fmla="*/ 86 w 142"/>
                <a:gd name="T9" fmla="*/ 85 h 142"/>
                <a:gd name="T10" fmla="*/ 29 w 142"/>
                <a:gd name="T11" fmla="*/ 85 h 142"/>
                <a:gd name="T12" fmla="*/ 0 w 142"/>
                <a:gd name="T13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" h="142">
                  <a:moveTo>
                    <a:pt x="0" y="0"/>
                  </a:moveTo>
                  <a:lnTo>
                    <a:pt x="86" y="29"/>
                  </a:lnTo>
                  <a:lnTo>
                    <a:pt x="142" y="85"/>
                  </a:lnTo>
                  <a:lnTo>
                    <a:pt x="114" y="142"/>
                  </a:lnTo>
                  <a:lnTo>
                    <a:pt x="86" y="85"/>
                  </a:lnTo>
                  <a:lnTo>
                    <a:pt x="29" y="85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41" name="Freeform 701"/>
            <p:cNvSpPr>
              <a:spLocks/>
            </p:cNvSpPr>
            <p:nvPr/>
          </p:nvSpPr>
          <p:spPr bwMode="auto">
            <a:xfrm>
              <a:off x="3267" y="3194"/>
              <a:ext cx="1020" cy="964"/>
            </a:xfrm>
            <a:custGeom>
              <a:avLst/>
              <a:gdLst>
                <a:gd name="T0" fmla="*/ 113 w 1020"/>
                <a:gd name="T1" fmla="*/ 680 h 964"/>
                <a:gd name="T2" fmla="*/ 56 w 1020"/>
                <a:gd name="T3" fmla="*/ 652 h 964"/>
                <a:gd name="T4" fmla="*/ 0 w 1020"/>
                <a:gd name="T5" fmla="*/ 652 h 964"/>
                <a:gd name="T6" fmla="*/ 0 w 1020"/>
                <a:gd name="T7" fmla="*/ 567 h 964"/>
                <a:gd name="T8" fmla="*/ 141 w 1020"/>
                <a:gd name="T9" fmla="*/ 482 h 964"/>
                <a:gd name="T10" fmla="*/ 141 w 1020"/>
                <a:gd name="T11" fmla="*/ 397 h 964"/>
                <a:gd name="T12" fmla="*/ 226 w 1020"/>
                <a:gd name="T13" fmla="*/ 340 h 964"/>
                <a:gd name="T14" fmla="*/ 311 w 1020"/>
                <a:gd name="T15" fmla="*/ 425 h 964"/>
                <a:gd name="T16" fmla="*/ 453 w 1020"/>
                <a:gd name="T17" fmla="*/ 369 h 964"/>
                <a:gd name="T18" fmla="*/ 482 w 1020"/>
                <a:gd name="T19" fmla="*/ 227 h 964"/>
                <a:gd name="T20" fmla="*/ 538 w 1020"/>
                <a:gd name="T21" fmla="*/ 255 h 964"/>
                <a:gd name="T22" fmla="*/ 567 w 1020"/>
                <a:gd name="T23" fmla="*/ 227 h 964"/>
                <a:gd name="T24" fmla="*/ 538 w 1020"/>
                <a:gd name="T25" fmla="*/ 170 h 964"/>
                <a:gd name="T26" fmla="*/ 595 w 1020"/>
                <a:gd name="T27" fmla="*/ 113 h 964"/>
                <a:gd name="T28" fmla="*/ 567 w 1020"/>
                <a:gd name="T29" fmla="*/ 85 h 964"/>
                <a:gd name="T30" fmla="*/ 567 w 1020"/>
                <a:gd name="T31" fmla="*/ 57 h 964"/>
                <a:gd name="T32" fmla="*/ 737 w 1020"/>
                <a:gd name="T33" fmla="*/ 113 h 964"/>
                <a:gd name="T34" fmla="*/ 793 w 1020"/>
                <a:gd name="T35" fmla="*/ 113 h 964"/>
                <a:gd name="T36" fmla="*/ 793 w 1020"/>
                <a:gd name="T37" fmla="*/ 28 h 964"/>
                <a:gd name="T38" fmla="*/ 822 w 1020"/>
                <a:gd name="T39" fmla="*/ 0 h 964"/>
                <a:gd name="T40" fmla="*/ 907 w 1020"/>
                <a:gd name="T41" fmla="*/ 28 h 964"/>
                <a:gd name="T42" fmla="*/ 935 w 1020"/>
                <a:gd name="T43" fmla="*/ 57 h 964"/>
                <a:gd name="T44" fmla="*/ 907 w 1020"/>
                <a:gd name="T45" fmla="*/ 142 h 964"/>
                <a:gd name="T46" fmla="*/ 878 w 1020"/>
                <a:gd name="T47" fmla="*/ 142 h 964"/>
                <a:gd name="T48" fmla="*/ 850 w 1020"/>
                <a:gd name="T49" fmla="*/ 227 h 964"/>
                <a:gd name="T50" fmla="*/ 878 w 1020"/>
                <a:gd name="T51" fmla="*/ 284 h 964"/>
                <a:gd name="T52" fmla="*/ 822 w 1020"/>
                <a:gd name="T53" fmla="*/ 312 h 964"/>
                <a:gd name="T54" fmla="*/ 850 w 1020"/>
                <a:gd name="T55" fmla="*/ 397 h 964"/>
                <a:gd name="T56" fmla="*/ 822 w 1020"/>
                <a:gd name="T57" fmla="*/ 425 h 964"/>
                <a:gd name="T58" fmla="*/ 822 w 1020"/>
                <a:gd name="T59" fmla="*/ 454 h 964"/>
                <a:gd name="T60" fmla="*/ 963 w 1020"/>
                <a:gd name="T61" fmla="*/ 482 h 964"/>
                <a:gd name="T62" fmla="*/ 935 w 1020"/>
                <a:gd name="T63" fmla="*/ 567 h 964"/>
                <a:gd name="T64" fmla="*/ 963 w 1020"/>
                <a:gd name="T65" fmla="*/ 567 h 964"/>
                <a:gd name="T66" fmla="*/ 935 w 1020"/>
                <a:gd name="T67" fmla="*/ 595 h 964"/>
                <a:gd name="T68" fmla="*/ 992 w 1020"/>
                <a:gd name="T69" fmla="*/ 624 h 964"/>
                <a:gd name="T70" fmla="*/ 1020 w 1020"/>
                <a:gd name="T71" fmla="*/ 652 h 964"/>
                <a:gd name="T72" fmla="*/ 878 w 1020"/>
                <a:gd name="T73" fmla="*/ 680 h 964"/>
                <a:gd name="T74" fmla="*/ 878 w 1020"/>
                <a:gd name="T75" fmla="*/ 624 h 964"/>
                <a:gd name="T76" fmla="*/ 765 w 1020"/>
                <a:gd name="T77" fmla="*/ 652 h 964"/>
                <a:gd name="T78" fmla="*/ 708 w 1020"/>
                <a:gd name="T79" fmla="*/ 766 h 964"/>
                <a:gd name="T80" fmla="*/ 652 w 1020"/>
                <a:gd name="T81" fmla="*/ 680 h 964"/>
                <a:gd name="T82" fmla="*/ 595 w 1020"/>
                <a:gd name="T83" fmla="*/ 766 h 964"/>
                <a:gd name="T84" fmla="*/ 680 w 1020"/>
                <a:gd name="T85" fmla="*/ 822 h 964"/>
                <a:gd name="T86" fmla="*/ 623 w 1020"/>
                <a:gd name="T87" fmla="*/ 907 h 964"/>
                <a:gd name="T88" fmla="*/ 510 w 1020"/>
                <a:gd name="T89" fmla="*/ 964 h 964"/>
                <a:gd name="T90" fmla="*/ 482 w 1020"/>
                <a:gd name="T91" fmla="*/ 936 h 964"/>
                <a:gd name="T92" fmla="*/ 538 w 1020"/>
                <a:gd name="T93" fmla="*/ 851 h 964"/>
                <a:gd name="T94" fmla="*/ 482 w 1020"/>
                <a:gd name="T95" fmla="*/ 851 h 964"/>
                <a:gd name="T96" fmla="*/ 425 w 1020"/>
                <a:gd name="T97" fmla="*/ 907 h 964"/>
                <a:gd name="T98" fmla="*/ 340 w 1020"/>
                <a:gd name="T99" fmla="*/ 907 h 964"/>
                <a:gd name="T100" fmla="*/ 311 w 1020"/>
                <a:gd name="T101" fmla="*/ 851 h 964"/>
                <a:gd name="T102" fmla="*/ 226 w 1020"/>
                <a:gd name="T103" fmla="*/ 879 h 964"/>
                <a:gd name="T104" fmla="*/ 226 w 1020"/>
                <a:gd name="T105" fmla="*/ 851 h 964"/>
                <a:gd name="T106" fmla="*/ 283 w 1020"/>
                <a:gd name="T107" fmla="*/ 822 h 964"/>
                <a:gd name="T108" fmla="*/ 255 w 1020"/>
                <a:gd name="T109" fmla="*/ 766 h 964"/>
                <a:gd name="T110" fmla="*/ 141 w 1020"/>
                <a:gd name="T111" fmla="*/ 737 h 964"/>
                <a:gd name="T112" fmla="*/ 113 w 1020"/>
                <a:gd name="T113" fmla="*/ 68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20" h="964">
                  <a:moveTo>
                    <a:pt x="113" y="680"/>
                  </a:moveTo>
                  <a:lnTo>
                    <a:pt x="56" y="652"/>
                  </a:lnTo>
                  <a:lnTo>
                    <a:pt x="0" y="652"/>
                  </a:lnTo>
                  <a:lnTo>
                    <a:pt x="0" y="567"/>
                  </a:lnTo>
                  <a:lnTo>
                    <a:pt x="141" y="482"/>
                  </a:lnTo>
                  <a:lnTo>
                    <a:pt x="141" y="397"/>
                  </a:lnTo>
                  <a:lnTo>
                    <a:pt x="226" y="340"/>
                  </a:lnTo>
                  <a:lnTo>
                    <a:pt x="311" y="425"/>
                  </a:lnTo>
                  <a:lnTo>
                    <a:pt x="453" y="369"/>
                  </a:lnTo>
                  <a:lnTo>
                    <a:pt x="482" y="227"/>
                  </a:lnTo>
                  <a:lnTo>
                    <a:pt x="538" y="255"/>
                  </a:lnTo>
                  <a:lnTo>
                    <a:pt x="567" y="227"/>
                  </a:lnTo>
                  <a:lnTo>
                    <a:pt x="538" y="170"/>
                  </a:lnTo>
                  <a:lnTo>
                    <a:pt x="595" y="113"/>
                  </a:lnTo>
                  <a:lnTo>
                    <a:pt x="567" y="85"/>
                  </a:lnTo>
                  <a:lnTo>
                    <a:pt x="567" y="57"/>
                  </a:lnTo>
                  <a:lnTo>
                    <a:pt x="737" y="113"/>
                  </a:lnTo>
                  <a:lnTo>
                    <a:pt x="793" y="113"/>
                  </a:lnTo>
                  <a:lnTo>
                    <a:pt x="793" y="28"/>
                  </a:lnTo>
                  <a:lnTo>
                    <a:pt x="822" y="0"/>
                  </a:lnTo>
                  <a:lnTo>
                    <a:pt x="907" y="28"/>
                  </a:lnTo>
                  <a:lnTo>
                    <a:pt x="935" y="57"/>
                  </a:lnTo>
                  <a:lnTo>
                    <a:pt x="907" y="142"/>
                  </a:lnTo>
                  <a:lnTo>
                    <a:pt x="878" y="142"/>
                  </a:lnTo>
                  <a:lnTo>
                    <a:pt x="850" y="227"/>
                  </a:lnTo>
                  <a:lnTo>
                    <a:pt x="878" y="284"/>
                  </a:lnTo>
                  <a:lnTo>
                    <a:pt x="822" y="312"/>
                  </a:lnTo>
                  <a:lnTo>
                    <a:pt x="850" y="397"/>
                  </a:lnTo>
                  <a:lnTo>
                    <a:pt x="822" y="425"/>
                  </a:lnTo>
                  <a:lnTo>
                    <a:pt x="822" y="454"/>
                  </a:lnTo>
                  <a:lnTo>
                    <a:pt x="963" y="482"/>
                  </a:lnTo>
                  <a:lnTo>
                    <a:pt x="935" y="567"/>
                  </a:lnTo>
                  <a:lnTo>
                    <a:pt x="963" y="567"/>
                  </a:lnTo>
                  <a:lnTo>
                    <a:pt x="935" y="595"/>
                  </a:lnTo>
                  <a:lnTo>
                    <a:pt x="992" y="624"/>
                  </a:lnTo>
                  <a:lnTo>
                    <a:pt x="1020" y="652"/>
                  </a:lnTo>
                  <a:lnTo>
                    <a:pt x="878" y="680"/>
                  </a:lnTo>
                  <a:lnTo>
                    <a:pt x="878" y="624"/>
                  </a:lnTo>
                  <a:lnTo>
                    <a:pt x="765" y="652"/>
                  </a:lnTo>
                  <a:lnTo>
                    <a:pt x="708" y="766"/>
                  </a:lnTo>
                  <a:lnTo>
                    <a:pt x="652" y="680"/>
                  </a:lnTo>
                  <a:lnTo>
                    <a:pt x="595" y="766"/>
                  </a:lnTo>
                  <a:lnTo>
                    <a:pt x="680" y="822"/>
                  </a:lnTo>
                  <a:lnTo>
                    <a:pt x="623" y="907"/>
                  </a:lnTo>
                  <a:lnTo>
                    <a:pt x="510" y="964"/>
                  </a:lnTo>
                  <a:lnTo>
                    <a:pt x="482" y="936"/>
                  </a:lnTo>
                  <a:lnTo>
                    <a:pt x="538" y="851"/>
                  </a:lnTo>
                  <a:lnTo>
                    <a:pt x="482" y="851"/>
                  </a:lnTo>
                  <a:lnTo>
                    <a:pt x="425" y="907"/>
                  </a:lnTo>
                  <a:lnTo>
                    <a:pt x="340" y="907"/>
                  </a:lnTo>
                  <a:lnTo>
                    <a:pt x="311" y="851"/>
                  </a:lnTo>
                  <a:lnTo>
                    <a:pt x="226" y="879"/>
                  </a:lnTo>
                  <a:lnTo>
                    <a:pt x="226" y="851"/>
                  </a:lnTo>
                  <a:lnTo>
                    <a:pt x="283" y="822"/>
                  </a:lnTo>
                  <a:lnTo>
                    <a:pt x="255" y="766"/>
                  </a:lnTo>
                  <a:lnTo>
                    <a:pt x="141" y="737"/>
                  </a:lnTo>
                  <a:lnTo>
                    <a:pt x="113" y="68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42" name="Freeform 702"/>
            <p:cNvSpPr>
              <a:spLocks/>
            </p:cNvSpPr>
            <p:nvPr/>
          </p:nvSpPr>
          <p:spPr bwMode="auto">
            <a:xfrm>
              <a:off x="4882" y="4158"/>
              <a:ext cx="312" cy="312"/>
            </a:xfrm>
            <a:custGeom>
              <a:avLst/>
              <a:gdLst>
                <a:gd name="T0" fmla="*/ 256 w 312"/>
                <a:gd name="T1" fmla="*/ 198 h 312"/>
                <a:gd name="T2" fmla="*/ 142 w 312"/>
                <a:gd name="T3" fmla="*/ 312 h 312"/>
                <a:gd name="T4" fmla="*/ 0 w 312"/>
                <a:gd name="T5" fmla="*/ 255 h 312"/>
                <a:gd name="T6" fmla="*/ 29 w 312"/>
                <a:gd name="T7" fmla="*/ 142 h 312"/>
                <a:gd name="T8" fmla="*/ 57 w 312"/>
                <a:gd name="T9" fmla="*/ 198 h 312"/>
                <a:gd name="T10" fmla="*/ 86 w 312"/>
                <a:gd name="T11" fmla="*/ 170 h 312"/>
                <a:gd name="T12" fmla="*/ 142 w 312"/>
                <a:gd name="T13" fmla="*/ 198 h 312"/>
                <a:gd name="T14" fmla="*/ 171 w 312"/>
                <a:gd name="T15" fmla="*/ 85 h 312"/>
                <a:gd name="T16" fmla="*/ 227 w 312"/>
                <a:gd name="T17" fmla="*/ 0 h 312"/>
                <a:gd name="T18" fmla="*/ 227 w 312"/>
                <a:gd name="T19" fmla="*/ 57 h 312"/>
                <a:gd name="T20" fmla="*/ 312 w 312"/>
                <a:gd name="T21" fmla="*/ 57 h 312"/>
                <a:gd name="T22" fmla="*/ 227 w 312"/>
                <a:gd name="T23" fmla="*/ 142 h 312"/>
                <a:gd name="T24" fmla="*/ 256 w 312"/>
                <a:gd name="T25" fmla="*/ 19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2" h="312">
                  <a:moveTo>
                    <a:pt x="256" y="198"/>
                  </a:moveTo>
                  <a:lnTo>
                    <a:pt x="142" y="312"/>
                  </a:lnTo>
                  <a:lnTo>
                    <a:pt x="0" y="255"/>
                  </a:lnTo>
                  <a:lnTo>
                    <a:pt x="29" y="142"/>
                  </a:lnTo>
                  <a:lnTo>
                    <a:pt x="57" y="198"/>
                  </a:lnTo>
                  <a:lnTo>
                    <a:pt x="86" y="170"/>
                  </a:lnTo>
                  <a:lnTo>
                    <a:pt x="142" y="198"/>
                  </a:lnTo>
                  <a:lnTo>
                    <a:pt x="171" y="85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312" y="57"/>
                  </a:lnTo>
                  <a:lnTo>
                    <a:pt x="227" y="142"/>
                  </a:lnTo>
                  <a:lnTo>
                    <a:pt x="256" y="19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43" name="Freeform 703"/>
            <p:cNvSpPr>
              <a:spLocks/>
            </p:cNvSpPr>
            <p:nvPr/>
          </p:nvSpPr>
          <p:spPr bwMode="auto">
            <a:xfrm>
              <a:off x="5733" y="4782"/>
              <a:ext cx="113" cy="113"/>
            </a:xfrm>
            <a:custGeom>
              <a:avLst/>
              <a:gdLst>
                <a:gd name="T0" fmla="*/ 113 w 113"/>
                <a:gd name="T1" fmla="*/ 113 h 113"/>
                <a:gd name="T2" fmla="*/ 113 w 113"/>
                <a:gd name="T3" fmla="*/ 56 h 113"/>
                <a:gd name="T4" fmla="*/ 85 w 113"/>
                <a:gd name="T5" fmla="*/ 0 h 113"/>
                <a:gd name="T6" fmla="*/ 57 w 113"/>
                <a:gd name="T7" fmla="*/ 56 h 113"/>
                <a:gd name="T8" fmla="*/ 0 w 113"/>
                <a:gd name="T9" fmla="*/ 56 h 113"/>
                <a:gd name="T10" fmla="*/ 0 w 113"/>
                <a:gd name="T11" fmla="*/ 85 h 113"/>
                <a:gd name="T12" fmla="*/ 113 w 113"/>
                <a:gd name="T13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13">
                  <a:moveTo>
                    <a:pt x="113" y="113"/>
                  </a:moveTo>
                  <a:lnTo>
                    <a:pt x="113" y="56"/>
                  </a:lnTo>
                  <a:lnTo>
                    <a:pt x="85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85"/>
                  </a:lnTo>
                  <a:lnTo>
                    <a:pt x="113" y="11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44" name="Freeform 704"/>
            <p:cNvSpPr>
              <a:spLocks/>
            </p:cNvSpPr>
            <p:nvPr/>
          </p:nvSpPr>
          <p:spPr bwMode="auto">
            <a:xfrm>
              <a:off x="5478" y="5179"/>
              <a:ext cx="255" cy="170"/>
            </a:xfrm>
            <a:custGeom>
              <a:avLst/>
              <a:gdLst>
                <a:gd name="T0" fmla="*/ 142 w 255"/>
                <a:gd name="T1" fmla="*/ 0 h 170"/>
                <a:gd name="T2" fmla="*/ 85 w 255"/>
                <a:gd name="T3" fmla="*/ 28 h 170"/>
                <a:gd name="T4" fmla="*/ 113 w 255"/>
                <a:gd name="T5" fmla="*/ 85 h 170"/>
                <a:gd name="T6" fmla="*/ 0 w 255"/>
                <a:gd name="T7" fmla="*/ 113 h 170"/>
                <a:gd name="T8" fmla="*/ 28 w 255"/>
                <a:gd name="T9" fmla="*/ 170 h 170"/>
                <a:gd name="T10" fmla="*/ 113 w 255"/>
                <a:gd name="T11" fmla="*/ 170 h 170"/>
                <a:gd name="T12" fmla="*/ 255 w 255"/>
                <a:gd name="T13" fmla="*/ 113 h 170"/>
                <a:gd name="T14" fmla="*/ 227 w 255"/>
                <a:gd name="T15" fmla="*/ 56 h 170"/>
                <a:gd name="T16" fmla="*/ 142 w 255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5" h="170">
                  <a:moveTo>
                    <a:pt x="142" y="0"/>
                  </a:moveTo>
                  <a:lnTo>
                    <a:pt x="85" y="28"/>
                  </a:lnTo>
                  <a:lnTo>
                    <a:pt x="113" y="85"/>
                  </a:lnTo>
                  <a:lnTo>
                    <a:pt x="0" y="113"/>
                  </a:lnTo>
                  <a:lnTo>
                    <a:pt x="28" y="170"/>
                  </a:lnTo>
                  <a:lnTo>
                    <a:pt x="113" y="170"/>
                  </a:lnTo>
                  <a:lnTo>
                    <a:pt x="255" y="113"/>
                  </a:lnTo>
                  <a:lnTo>
                    <a:pt x="227" y="56"/>
                  </a:lnTo>
                  <a:lnTo>
                    <a:pt x="142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45" name="Freeform 705"/>
            <p:cNvSpPr>
              <a:spLocks/>
            </p:cNvSpPr>
            <p:nvPr/>
          </p:nvSpPr>
          <p:spPr bwMode="auto">
            <a:xfrm>
              <a:off x="5875" y="4838"/>
              <a:ext cx="567" cy="426"/>
            </a:xfrm>
            <a:custGeom>
              <a:avLst/>
              <a:gdLst>
                <a:gd name="T0" fmla="*/ 198 w 567"/>
                <a:gd name="T1" fmla="*/ 0 h 426"/>
                <a:gd name="T2" fmla="*/ 170 w 567"/>
                <a:gd name="T3" fmla="*/ 85 h 426"/>
                <a:gd name="T4" fmla="*/ 227 w 567"/>
                <a:gd name="T5" fmla="*/ 142 h 426"/>
                <a:gd name="T6" fmla="*/ 170 w 567"/>
                <a:gd name="T7" fmla="*/ 227 h 426"/>
                <a:gd name="T8" fmla="*/ 141 w 567"/>
                <a:gd name="T9" fmla="*/ 227 h 426"/>
                <a:gd name="T10" fmla="*/ 113 w 567"/>
                <a:gd name="T11" fmla="*/ 341 h 426"/>
                <a:gd name="T12" fmla="*/ 0 w 567"/>
                <a:gd name="T13" fmla="*/ 369 h 426"/>
                <a:gd name="T14" fmla="*/ 56 w 567"/>
                <a:gd name="T15" fmla="*/ 426 h 426"/>
                <a:gd name="T16" fmla="*/ 113 w 567"/>
                <a:gd name="T17" fmla="*/ 397 h 426"/>
                <a:gd name="T18" fmla="*/ 113 w 567"/>
                <a:gd name="T19" fmla="*/ 369 h 426"/>
                <a:gd name="T20" fmla="*/ 170 w 567"/>
                <a:gd name="T21" fmla="*/ 312 h 426"/>
                <a:gd name="T22" fmla="*/ 198 w 567"/>
                <a:gd name="T23" fmla="*/ 312 h 426"/>
                <a:gd name="T24" fmla="*/ 227 w 567"/>
                <a:gd name="T25" fmla="*/ 284 h 426"/>
                <a:gd name="T26" fmla="*/ 198 w 567"/>
                <a:gd name="T27" fmla="*/ 256 h 426"/>
                <a:gd name="T28" fmla="*/ 255 w 567"/>
                <a:gd name="T29" fmla="*/ 256 h 426"/>
                <a:gd name="T30" fmla="*/ 255 w 567"/>
                <a:gd name="T31" fmla="*/ 199 h 426"/>
                <a:gd name="T32" fmla="*/ 397 w 567"/>
                <a:gd name="T33" fmla="*/ 199 h 426"/>
                <a:gd name="T34" fmla="*/ 453 w 567"/>
                <a:gd name="T35" fmla="*/ 170 h 426"/>
                <a:gd name="T36" fmla="*/ 510 w 567"/>
                <a:gd name="T37" fmla="*/ 170 h 426"/>
                <a:gd name="T38" fmla="*/ 567 w 567"/>
                <a:gd name="T39" fmla="*/ 114 h 426"/>
                <a:gd name="T40" fmla="*/ 482 w 567"/>
                <a:gd name="T41" fmla="*/ 57 h 426"/>
                <a:gd name="T42" fmla="*/ 482 w 567"/>
                <a:gd name="T43" fmla="*/ 0 h 426"/>
                <a:gd name="T44" fmla="*/ 397 w 567"/>
                <a:gd name="T45" fmla="*/ 0 h 426"/>
                <a:gd name="T46" fmla="*/ 397 w 567"/>
                <a:gd name="T47" fmla="*/ 142 h 426"/>
                <a:gd name="T48" fmla="*/ 283 w 567"/>
                <a:gd name="T49" fmla="*/ 85 h 426"/>
                <a:gd name="T50" fmla="*/ 255 w 567"/>
                <a:gd name="T51" fmla="*/ 114 h 426"/>
                <a:gd name="T52" fmla="*/ 227 w 567"/>
                <a:gd name="T53" fmla="*/ 85 h 426"/>
                <a:gd name="T54" fmla="*/ 227 w 567"/>
                <a:gd name="T55" fmla="*/ 57 h 426"/>
                <a:gd name="T56" fmla="*/ 198 w 567"/>
                <a:gd name="T5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7" h="426">
                  <a:moveTo>
                    <a:pt x="198" y="0"/>
                  </a:moveTo>
                  <a:lnTo>
                    <a:pt x="170" y="85"/>
                  </a:lnTo>
                  <a:lnTo>
                    <a:pt x="227" y="142"/>
                  </a:lnTo>
                  <a:lnTo>
                    <a:pt x="170" y="227"/>
                  </a:lnTo>
                  <a:lnTo>
                    <a:pt x="141" y="227"/>
                  </a:lnTo>
                  <a:lnTo>
                    <a:pt x="113" y="341"/>
                  </a:lnTo>
                  <a:lnTo>
                    <a:pt x="0" y="369"/>
                  </a:lnTo>
                  <a:lnTo>
                    <a:pt x="56" y="426"/>
                  </a:lnTo>
                  <a:lnTo>
                    <a:pt x="113" y="397"/>
                  </a:lnTo>
                  <a:lnTo>
                    <a:pt x="113" y="369"/>
                  </a:lnTo>
                  <a:lnTo>
                    <a:pt x="170" y="312"/>
                  </a:lnTo>
                  <a:lnTo>
                    <a:pt x="198" y="312"/>
                  </a:lnTo>
                  <a:lnTo>
                    <a:pt x="227" y="284"/>
                  </a:lnTo>
                  <a:lnTo>
                    <a:pt x="198" y="256"/>
                  </a:lnTo>
                  <a:lnTo>
                    <a:pt x="255" y="256"/>
                  </a:lnTo>
                  <a:lnTo>
                    <a:pt x="255" y="199"/>
                  </a:lnTo>
                  <a:lnTo>
                    <a:pt x="397" y="199"/>
                  </a:lnTo>
                  <a:lnTo>
                    <a:pt x="453" y="170"/>
                  </a:lnTo>
                  <a:lnTo>
                    <a:pt x="510" y="170"/>
                  </a:lnTo>
                  <a:lnTo>
                    <a:pt x="567" y="114"/>
                  </a:lnTo>
                  <a:lnTo>
                    <a:pt x="482" y="57"/>
                  </a:lnTo>
                  <a:lnTo>
                    <a:pt x="482" y="0"/>
                  </a:lnTo>
                  <a:lnTo>
                    <a:pt x="397" y="0"/>
                  </a:lnTo>
                  <a:lnTo>
                    <a:pt x="397" y="142"/>
                  </a:lnTo>
                  <a:lnTo>
                    <a:pt x="283" y="85"/>
                  </a:lnTo>
                  <a:lnTo>
                    <a:pt x="255" y="114"/>
                  </a:lnTo>
                  <a:lnTo>
                    <a:pt x="227" y="85"/>
                  </a:lnTo>
                  <a:lnTo>
                    <a:pt x="227" y="57"/>
                  </a:lnTo>
                  <a:lnTo>
                    <a:pt x="198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46" name="Freeform 706"/>
            <p:cNvSpPr>
              <a:spLocks/>
            </p:cNvSpPr>
            <p:nvPr/>
          </p:nvSpPr>
          <p:spPr bwMode="auto">
            <a:xfrm>
              <a:off x="6498" y="5065"/>
              <a:ext cx="482" cy="312"/>
            </a:xfrm>
            <a:custGeom>
              <a:avLst/>
              <a:gdLst>
                <a:gd name="T0" fmla="*/ 171 w 482"/>
                <a:gd name="T1" fmla="*/ 0 h 312"/>
                <a:gd name="T2" fmla="*/ 114 w 482"/>
                <a:gd name="T3" fmla="*/ 57 h 312"/>
                <a:gd name="T4" fmla="*/ 85 w 482"/>
                <a:gd name="T5" fmla="*/ 57 h 312"/>
                <a:gd name="T6" fmla="*/ 0 w 482"/>
                <a:gd name="T7" fmla="*/ 85 h 312"/>
                <a:gd name="T8" fmla="*/ 0 w 482"/>
                <a:gd name="T9" fmla="*/ 142 h 312"/>
                <a:gd name="T10" fmla="*/ 29 w 482"/>
                <a:gd name="T11" fmla="*/ 142 h 312"/>
                <a:gd name="T12" fmla="*/ 114 w 482"/>
                <a:gd name="T13" fmla="*/ 85 h 312"/>
                <a:gd name="T14" fmla="*/ 142 w 482"/>
                <a:gd name="T15" fmla="*/ 85 h 312"/>
                <a:gd name="T16" fmla="*/ 142 w 482"/>
                <a:gd name="T17" fmla="*/ 142 h 312"/>
                <a:gd name="T18" fmla="*/ 199 w 482"/>
                <a:gd name="T19" fmla="*/ 170 h 312"/>
                <a:gd name="T20" fmla="*/ 199 w 482"/>
                <a:gd name="T21" fmla="*/ 227 h 312"/>
                <a:gd name="T22" fmla="*/ 312 w 482"/>
                <a:gd name="T23" fmla="*/ 199 h 312"/>
                <a:gd name="T24" fmla="*/ 369 w 482"/>
                <a:gd name="T25" fmla="*/ 255 h 312"/>
                <a:gd name="T26" fmla="*/ 369 w 482"/>
                <a:gd name="T27" fmla="*/ 312 h 312"/>
                <a:gd name="T28" fmla="*/ 482 w 482"/>
                <a:gd name="T29" fmla="*/ 227 h 312"/>
                <a:gd name="T30" fmla="*/ 454 w 482"/>
                <a:gd name="T31" fmla="*/ 199 h 312"/>
                <a:gd name="T32" fmla="*/ 426 w 482"/>
                <a:gd name="T33" fmla="*/ 227 h 312"/>
                <a:gd name="T34" fmla="*/ 397 w 482"/>
                <a:gd name="T35" fmla="*/ 199 h 312"/>
                <a:gd name="T36" fmla="*/ 426 w 482"/>
                <a:gd name="T37" fmla="*/ 170 h 312"/>
                <a:gd name="T38" fmla="*/ 341 w 482"/>
                <a:gd name="T39" fmla="*/ 114 h 312"/>
                <a:gd name="T40" fmla="*/ 341 w 482"/>
                <a:gd name="T41" fmla="*/ 142 h 312"/>
                <a:gd name="T42" fmla="*/ 284 w 482"/>
                <a:gd name="T43" fmla="*/ 85 h 312"/>
                <a:gd name="T44" fmla="*/ 171 w 482"/>
                <a:gd name="T45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82" h="312">
                  <a:moveTo>
                    <a:pt x="171" y="0"/>
                  </a:moveTo>
                  <a:lnTo>
                    <a:pt x="114" y="57"/>
                  </a:lnTo>
                  <a:lnTo>
                    <a:pt x="85" y="57"/>
                  </a:lnTo>
                  <a:lnTo>
                    <a:pt x="0" y="85"/>
                  </a:lnTo>
                  <a:lnTo>
                    <a:pt x="0" y="142"/>
                  </a:lnTo>
                  <a:lnTo>
                    <a:pt x="29" y="142"/>
                  </a:lnTo>
                  <a:lnTo>
                    <a:pt x="114" y="85"/>
                  </a:lnTo>
                  <a:lnTo>
                    <a:pt x="142" y="85"/>
                  </a:lnTo>
                  <a:lnTo>
                    <a:pt x="142" y="142"/>
                  </a:lnTo>
                  <a:lnTo>
                    <a:pt x="199" y="170"/>
                  </a:lnTo>
                  <a:lnTo>
                    <a:pt x="199" y="227"/>
                  </a:lnTo>
                  <a:lnTo>
                    <a:pt x="312" y="199"/>
                  </a:lnTo>
                  <a:lnTo>
                    <a:pt x="369" y="255"/>
                  </a:lnTo>
                  <a:lnTo>
                    <a:pt x="369" y="312"/>
                  </a:lnTo>
                  <a:lnTo>
                    <a:pt x="482" y="227"/>
                  </a:lnTo>
                  <a:lnTo>
                    <a:pt x="454" y="199"/>
                  </a:lnTo>
                  <a:lnTo>
                    <a:pt x="426" y="227"/>
                  </a:lnTo>
                  <a:lnTo>
                    <a:pt x="397" y="199"/>
                  </a:lnTo>
                  <a:lnTo>
                    <a:pt x="426" y="170"/>
                  </a:lnTo>
                  <a:lnTo>
                    <a:pt x="341" y="114"/>
                  </a:lnTo>
                  <a:lnTo>
                    <a:pt x="341" y="142"/>
                  </a:lnTo>
                  <a:lnTo>
                    <a:pt x="284" y="85"/>
                  </a:lnTo>
                  <a:lnTo>
                    <a:pt x="171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47" name="Freeform 707"/>
            <p:cNvSpPr>
              <a:spLocks/>
            </p:cNvSpPr>
            <p:nvPr/>
          </p:nvSpPr>
          <p:spPr bwMode="auto">
            <a:xfrm>
              <a:off x="6527" y="4271"/>
              <a:ext cx="1361" cy="596"/>
            </a:xfrm>
            <a:custGeom>
              <a:avLst/>
              <a:gdLst>
                <a:gd name="T0" fmla="*/ 56 w 1361"/>
                <a:gd name="T1" fmla="*/ 57 h 596"/>
                <a:gd name="T2" fmla="*/ 56 w 1361"/>
                <a:gd name="T3" fmla="*/ 227 h 596"/>
                <a:gd name="T4" fmla="*/ 0 w 1361"/>
                <a:gd name="T5" fmla="*/ 341 h 596"/>
                <a:gd name="T6" fmla="*/ 113 w 1361"/>
                <a:gd name="T7" fmla="*/ 511 h 596"/>
                <a:gd name="T8" fmla="*/ 198 w 1361"/>
                <a:gd name="T9" fmla="*/ 539 h 596"/>
                <a:gd name="T10" fmla="*/ 397 w 1361"/>
                <a:gd name="T11" fmla="*/ 482 h 596"/>
                <a:gd name="T12" fmla="*/ 482 w 1361"/>
                <a:gd name="T13" fmla="*/ 511 h 596"/>
                <a:gd name="T14" fmla="*/ 510 w 1361"/>
                <a:gd name="T15" fmla="*/ 341 h 596"/>
                <a:gd name="T16" fmla="*/ 510 w 1361"/>
                <a:gd name="T17" fmla="*/ 397 h 596"/>
                <a:gd name="T18" fmla="*/ 595 w 1361"/>
                <a:gd name="T19" fmla="*/ 397 h 596"/>
                <a:gd name="T20" fmla="*/ 680 w 1361"/>
                <a:gd name="T21" fmla="*/ 426 h 596"/>
                <a:gd name="T22" fmla="*/ 680 w 1361"/>
                <a:gd name="T23" fmla="*/ 596 h 596"/>
                <a:gd name="T24" fmla="*/ 879 w 1361"/>
                <a:gd name="T25" fmla="*/ 567 h 596"/>
                <a:gd name="T26" fmla="*/ 850 w 1361"/>
                <a:gd name="T27" fmla="*/ 369 h 596"/>
                <a:gd name="T28" fmla="*/ 907 w 1361"/>
                <a:gd name="T29" fmla="*/ 284 h 596"/>
                <a:gd name="T30" fmla="*/ 1077 w 1361"/>
                <a:gd name="T31" fmla="*/ 312 h 596"/>
                <a:gd name="T32" fmla="*/ 1134 w 1361"/>
                <a:gd name="T33" fmla="*/ 227 h 596"/>
                <a:gd name="T34" fmla="*/ 1361 w 1361"/>
                <a:gd name="T35" fmla="*/ 114 h 596"/>
                <a:gd name="T36" fmla="*/ 1219 w 1361"/>
                <a:gd name="T37" fmla="*/ 85 h 596"/>
                <a:gd name="T38" fmla="*/ 1049 w 1361"/>
                <a:gd name="T39" fmla="*/ 114 h 596"/>
                <a:gd name="T40" fmla="*/ 907 w 1361"/>
                <a:gd name="T41" fmla="*/ 199 h 596"/>
                <a:gd name="T42" fmla="*/ 822 w 1361"/>
                <a:gd name="T43" fmla="*/ 256 h 596"/>
                <a:gd name="T44" fmla="*/ 709 w 1361"/>
                <a:gd name="T45" fmla="*/ 341 h 596"/>
                <a:gd name="T46" fmla="*/ 680 w 1361"/>
                <a:gd name="T47" fmla="*/ 256 h 596"/>
                <a:gd name="T48" fmla="*/ 623 w 1361"/>
                <a:gd name="T49" fmla="*/ 256 h 596"/>
                <a:gd name="T50" fmla="*/ 567 w 1361"/>
                <a:gd name="T51" fmla="*/ 170 h 596"/>
                <a:gd name="T52" fmla="*/ 510 w 1361"/>
                <a:gd name="T53" fmla="*/ 57 h 596"/>
                <a:gd name="T54" fmla="*/ 340 w 1361"/>
                <a:gd name="T55" fmla="*/ 57 h 596"/>
                <a:gd name="T56" fmla="*/ 283 w 1361"/>
                <a:gd name="T57" fmla="*/ 0 h 596"/>
                <a:gd name="T58" fmla="*/ 227 w 1361"/>
                <a:gd name="T59" fmla="*/ 57 h 596"/>
                <a:gd name="T60" fmla="*/ 170 w 1361"/>
                <a:gd name="T61" fmla="*/ 29 h 596"/>
                <a:gd name="T62" fmla="*/ 142 w 1361"/>
                <a:gd name="T63" fmla="*/ 114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61" h="596">
                  <a:moveTo>
                    <a:pt x="85" y="57"/>
                  </a:moveTo>
                  <a:lnTo>
                    <a:pt x="56" y="57"/>
                  </a:lnTo>
                  <a:lnTo>
                    <a:pt x="85" y="170"/>
                  </a:lnTo>
                  <a:lnTo>
                    <a:pt x="56" y="227"/>
                  </a:lnTo>
                  <a:lnTo>
                    <a:pt x="0" y="199"/>
                  </a:lnTo>
                  <a:lnTo>
                    <a:pt x="0" y="341"/>
                  </a:lnTo>
                  <a:lnTo>
                    <a:pt x="142" y="482"/>
                  </a:lnTo>
                  <a:lnTo>
                    <a:pt x="113" y="511"/>
                  </a:lnTo>
                  <a:lnTo>
                    <a:pt x="170" y="596"/>
                  </a:lnTo>
                  <a:lnTo>
                    <a:pt x="198" y="539"/>
                  </a:lnTo>
                  <a:lnTo>
                    <a:pt x="198" y="511"/>
                  </a:lnTo>
                  <a:lnTo>
                    <a:pt x="397" y="482"/>
                  </a:lnTo>
                  <a:lnTo>
                    <a:pt x="425" y="511"/>
                  </a:lnTo>
                  <a:lnTo>
                    <a:pt x="482" y="511"/>
                  </a:lnTo>
                  <a:lnTo>
                    <a:pt x="425" y="426"/>
                  </a:lnTo>
                  <a:lnTo>
                    <a:pt x="510" y="341"/>
                  </a:lnTo>
                  <a:lnTo>
                    <a:pt x="538" y="369"/>
                  </a:lnTo>
                  <a:lnTo>
                    <a:pt x="510" y="397"/>
                  </a:lnTo>
                  <a:lnTo>
                    <a:pt x="510" y="426"/>
                  </a:lnTo>
                  <a:lnTo>
                    <a:pt x="595" y="397"/>
                  </a:lnTo>
                  <a:lnTo>
                    <a:pt x="623" y="426"/>
                  </a:lnTo>
                  <a:lnTo>
                    <a:pt x="680" y="426"/>
                  </a:lnTo>
                  <a:lnTo>
                    <a:pt x="737" y="454"/>
                  </a:lnTo>
                  <a:lnTo>
                    <a:pt x="680" y="596"/>
                  </a:lnTo>
                  <a:lnTo>
                    <a:pt x="765" y="539"/>
                  </a:lnTo>
                  <a:lnTo>
                    <a:pt x="879" y="567"/>
                  </a:lnTo>
                  <a:lnTo>
                    <a:pt x="907" y="539"/>
                  </a:lnTo>
                  <a:lnTo>
                    <a:pt x="850" y="369"/>
                  </a:lnTo>
                  <a:lnTo>
                    <a:pt x="907" y="341"/>
                  </a:lnTo>
                  <a:lnTo>
                    <a:pt x="907" y="284"/>
                  </a:lnTo>
                  <a:lnTo>
                    <a:pt x="1049" y="256"/>
                  </a:lnTo>
                  <a:lnTo>
                    <a:pt x="1077" y="312"/>
                  </a:lnTo>
                  <a:lnTo>
                    <a:pt x="1105" y="284"/>
                  </a:lnTo>
                  <a:lnTo>
                    <a:pt x="1134" y="227"/>
                  </a:lnTo>
                  <a:lnTo>
                    <a:pt x="1247" y="170"/>
                  </a:lnTo>
                  <a:lnTo>
                    <a:pt x="1361" y="114"/>
                  </a:lnTo>
                  <a:lnTo>
                    <a:pt x="1219" y="114"/>
                  </a:lnTo>
                  <a:lnTo>
                    <a:pt x="1219" y="85"/>
                  </a:lnTo>
                  <a:lnTo>
                    <a:pt x="1134" y="85"/>
                  </a:lnTo>
                  <a:lnTo>
                    <a:pt x="1049" y="114"/>
                  </a:lnTo>
                  <a:lnTo>
                    <a:pt x="1020" y="199"/>
                  </a:lnTo>
                  <a:lnTo>
                    <a:pt x="907" y="199"/>
                  </a:lnTo>
                  <a:lnTo>
                    <a:pt x="850" y="256"/>
                  </a:lnTo>
                  <a:lnTo>
                    <a:pt x="822" y="256"/>
                  </a:lnTo>
                  <a:lnTo>
                    <a:pt x="822" y="312"/>
                  </a:lnTo>
                  <a:lnTo>
                    <a:pt x="709" y="341"/>
                  </a:lnTo>
                  <a:lnTo>
                    <a:pt x="652" y="312"/>
                  </a:lnTo>
                  <a:lnTo>
                    <a:pt x="680" y="256"/>
                  </a:lnTo>
                  <a:lnTo>
                    <a:pt x="652" y="227"/>
                  </a:lnTo>
                  <a:lnTo>
                    <a:pt x="623" y="256"/>
                  </a:lnTo>
                  <a:lnTo>
                    <a:pt x="538" y="199"/>
                  </a:lnTo>
                  <a:lnTo>
                    <a:pt x="567" y="170"/>
                  </a:lnTo>
                  <a:lnTo>
                    <a:pt x="510" y="114"/>
                  </a:lnTo>
                  <a:lnTo>
                    <a:pt x="510" y="57"/>
                  </a:lnTo>
                  <a:lnTo>
                    <a:pt x="453" y="114"/>
                  </a:lnTo>
                  <a:lnTo>
                    <a:pt x="340" y="57"/>
                  </a:lnTo>
                  <a:lnTo>
                    <a:pt x="340" y="29"/>
                  </a:lnTo>
                  <a:lnTo>
                    <a:pt x="283" y="0"/>
                  </a:lnTo>
                  <a:lnTo>
                    <a:pt x="283" y="29"/>
                  </a:lnTo>
                  <a:lnTo>
                    <a:pt x="227" y="57"/>
                  </a:lnTo>
                  <a:lnTo>
                    <a:pt x="198" y="0"/>
                  </a:lnTo>
                  <a:lnTo>
                    <a:pt x="170" y="29"/>
                  </a:lnTo>
                  <a:lnTo>
                    <a:pt x="170" y="114"/>
                  </a:lnTo>
                  <a:lnTo>
                    <a:pt x="142" y="114"/>
                  </a:lnTo>
                  <a:lnTo>
                    <a:pt x="85" y="5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48" name="Freeform 708"/>
            <p:cNvSpPr>
              <a:spLocks/>
            </p:cNvSpPr>
            <p:nvPr/>
          </p:nvSpPr>
          <p:spPr bwMode="auto">
            <a:xfrm>
              <a:off x="7264" y="4271"/>
              <a:ext cx="113" cy="142"/>
            </a:xfrm>
            <a:custGeom>
              <a:avLst/>
              <a:gdLst>
                <a:gd name="T0" fmla="*/ 57 w 113"/>
                <a:gd name="T1" fmla="*/ 0 h 142"/>
                <a:gd name="T2" fmla="*/ 0 w 113"/>
                <a:gd name="T3" fmla="*/ 29 h 142"/>
                <a:gd name="T4" fmla="*/ 0 w 113"/>
                <a:gd name="T5" fmla="*/ 114 h 142"/>
                <a:gd name="T6" fmla="*/ 28 w 113"/>
                <a:gd name="T7" fmla="*/ 85 h 142"/>
                <a:gd name="T8" fmla="*/ 57 w 113"/>
                <a:gd name="T9" fmla="*/ 142 h 142"/>
                <a:gd name="T10" fmla="*/ 113 w 113"/>
                <a:gd name="T11" fmla="*/ 142 h 142"/>
                <a:gd name="T12" fmla="*/ 85 w 113"/>
                <a:gd name="T13" fmla="*/ 57 h 142"/>
                <a:gd name="T14" fmla="*/ 57 w 113"/>
                <a:gd name="T15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" h="142">
                  <a:moveTo>
                    <a:pt x="57" y="0"/>
                  </a:moveTo>
                  <a:lnTo>
                    <a:pt x="0" y="29"/>
                  </a:lnTo>
                  <a:lnTo>
                    <a:pt x="0" y="114"/>
                  </a:lnTo>
                  <a:lnTo>
                    <a:pt x="28" y="85"/>
                  </a:lnTo>
                  <a:lnTo>
                    <a:pt x="57" y="142"/>
                  </a:lnTo>
                  <a:lnTo>
                    <a:pt x="113" y="142"/>
                  </a:lnTo>
                  <a:lnTo>
                    <a:pt x="85" y="57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49" name="Freeform 709"/>
            <p:cNvSpPr>
              <a:spLocks/>
            </p:cNvSpPr>
            <p:nvPr/>
          </p:nvSpPr>
          <p:spPr bwMode="auto">
            <a:xfrm>
              <a:off x="7349" y="4867"/>
              <a:ext cx="113" cy="56"/>
            </a:xfrm>
            <a:custGeom>
              <a:avLst/>
              <a:gdLst>
                <a:gd name="T0" fmla="*/ 28 w 113"/>
                <a:gd name="T1" fmla="*/ 0 h 56"/>
                <a:gd name="T2" fmla="*/ 0 w 113"/>
                <a:gd name="T3" fmla="*/ 0 h 56"/>
                <a:gd name="T4" fmla="*/ 85 w 113"/>
                <a:gd name="T5" fmla="*/ 56 h 56"/>
                <a:gd name="T6" fmla="*/ 113 w 113"/>
                <a:gd name="T7" fmla="*/ 28 h 56"/>
                <a:gd name="T8" fmla="*/ 28 w 113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56">
                  <a:moveTo>
                    <a:pt x="28" y="0"/>
                  </a:moveTo>
                  <a:lnTo>
                    <a:pt x="0" y="0"/>
                  </a:lnTo>
                  <a:lnTo>
                    <a:pt x="85" y="56"/>
                  </a:lnTo>
                  <a:lnTo>
                    <a:pt x="113" y="28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50" name="Freeform 710"/>
            <p:cNvSpPr>
              <a:spLocks/>
            </p:cNvSpPr>
            <p:nvPr/>
          </p:nvSpPr>
          <p:spPr bwMode="auto">
            <a:xfrm>
              <a:off x="7547" y="3931"/>
              <a:ext cx="142" cy="114"/>
            </a:xfrm>
            <a:custGeom>
              <a:avLst/>
              <a:gdLst>
                <a:gd name="T0" fmla="*/ 142 w 142"/>
                <a:gd name="T1" fmla="*/ 85 h 114"/>
                <a:gd name="T2" fmla="*/ 85 w 142"/>
                <a:gd name="T3" fmla="*/ 0 h 114"/>
                <a:gd name="T4" fmla="*/ 0 w 142"/>
                <a:gd name="T5" fmla="*/ 0 h 114"/>
                <a:gd name="T6" fmla="*/ 29 w 142"/>
                <a:gd name="T7" fmla="*/ 57 h 114"/>
                <a:gd name="T8" fmla="*/ 85 w 142"/>
                <a:gd name="T9" fmla="*/ 114 h 114"/>
                <a:gd name="T10" fmla="*/ 142 w 142"/>
                <a:gd name="T11" fmla="*/ 8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114">
                  <a:moveTo>
                    <a:pt x="142" y="85"/>
                  </a:moveTo>
                  <a:lnTo>
                    <a:pt x="85" y="0"/>
                  </a:lnTo>
                  <a:lnTo>
                    <a:pt x="0" y="0"/>
                  </a:lnTo>
                  <a:lnTo>
                    <a:pt x="29" y="57"/>
                  </a:lnTo>
                  <a:lnTo>
                    <a:pt x="85" y="114"/>
                  </a:lnTo>
                  <a:lnTo>
                    <a:pt x="142" y="8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51" name="Freeform 711"/>
            <p:cNvSpPr>
              <a:spLocks/>
            </p:cNvSpPr>
            <p:nvPr/>
          </p:nvSpPr>
          <p:spPr bwMode="auto">
            <a:xfrm>
              <a:off x="5960" y="4300"/>
              <a:ext cx="397" cy="538"/>
            </a:xfrm>
            <a:custGeom>
              <a:avLst/>
              <a:gdLst>
                <a:gd name="T0" fmla="*/ 397 w 397"/>
                <a:gd name="T1" fmla="*/ 538 h 538"/>
                <a:gd name="T2" fmla="*/ 397 w 397"/>
                <a:gd name="T3" fmla="*/ 482 h 538"/>
                <a:gd name="T4" fmla="*/ 283 w 397"/>
                <a:gd name="T5" fmla="*/ 368 h 538"/>
                <a:gd name="T6" fmla="*/ 227 w 397"/>
                <a:gd name="T7" fmla="*/ 283 h 538"/>
                <a:gd name="T8" fmla="*/ 283 w 397"/>
                <a:gd name="T9" fmla="*/ 198 h 538"/>
                <a:gd name="T10" fmla="*/ 283 w 397"/>
                <a:gd name="T11" fmla="*/ 56 h 538"/>
                <a:gd name="T12" fmla="*/ 198 w 397"/>
                <a:gd name="T13" fmla="*/ 0 h 538"/>
                <a:gd name="T14" fmla="*/ 56 w 397"/>
                <a:gd name="T15" fmla="*/ 28 h 538"/>
                <a:gd name="T16" fmla="*/ 56 w 397"/>
                <a:gd name="T17" fmla="*/ 170 h 538"/>
                <a:gd name="T18" fmla="*/ 85 w 397"/>
                <a:gd name="T19" fmla="*/ 170 h 538"/>
                <a:gd name="T20" fmla="*/ 56 w 397"/>
                <a:gd name="T21" fmla="*/ 255 h 538"/>
                <a:gd name="T22" fmla="*/ 0 w 397"/>
                <a:gd name="T23" fmla="*/ 283 h 538"/>
                <a:gd name="T24" fmla="*/ 113 w 397"/>
                <a:gd name="T25" fmla="*/ 312 h 538"/>
                <a:gd name="T26" fmla="*/ 170 w 397"/>
                <a:gd name="T27" fmla="*/ 397 h 538"/>
                <a:gd name="T28" fmla="*/ 255 w 397"/>
                <a:gd name="T29" fmla="*/ 425 h 538"/>
                <a:gd name="T30" fmla="*/ 340 w 397"/>
                <a:gd name="T31" fmla="*/ 482 h 538"/>
                <a:gd name="T32" fmla="*/ 312 w 397"/>
                <a:gd name="T33" fmla="*/ 538 h 538"/>
                <a:gd name="T34" fmla="*/ 397 w 397"/>
                <a:gd name="T35" fmla="*/ 538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7" h="538">
                  <a:moveTo>
                    <a:pt x="397" y="538"/>
                  </a:moveTo>
                  <a:lnTo>
                    <a:pt x="397" y="482"/>
                  </a:lnTo>
                  <a:lnTo>
                    <a:pt x="283" y="368"/>
                  </a:lnTo>
                  <a:lnTo>
                    <a:pt x="227" y="283"/>
                  </a:lnTo>
                  <a:lnTo>
                    <a:pt x="283" y="198"/>
                  </a:lnTo>
                  <a:lnTo>
                    <a:pt x="283" y="56"/>
                  </a:lnTo>
                  <a:lnTo>
                    <a:pt x="198" y="0"/>
                  </a:lnTo>
                  <a:lnTo>
                    <a:pt x="56" y="28"/>
                  </a:lnTo>
                  <a:lnTo>
                    <a:pt x="56" y="170"/>
                  </a:lnTo>
                  <a:lnTo>
                    <a:pt x="85" y="170"/>
                  </a:lnTo>
                  <a:lnTo>
                    <a:pt x="56" y="255"/>
                  </a:lnTo>
                  <a:lnTo>
                    <a:pt x="0" y="283"/>
                  </a:lnTo>
                  <a:lnTo>
                    <a:pt x="113" y="312"/>
                  </a:lnTo>
                  <a:lnTo>
                    <a:pt x="170" y="397"/>
                  </a:lnTo>
                  <a:lnTo>
                    <a:pt x="255" y="425"/>
                  </a:lnTo>
                  <a:lnTo>
                    <a:pt x="340" y="482"/>
                  </a:lnTo>
                  <a:lnTo>
                    <a:pt x="312" y="538"/>
                  </a:lnTo>
                  <a:lnTo>
                    <a:pt x="397" y="53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52" name="Freeform 712"/>
            <p:cNvSpPr>
              <a:spLocks/>
            </p:cNvSpPr>
            <p:nvPr/>
          </p:nvSpPr>
          <p:spPr bwMode="auto">
            <a:xfrm>
              <a:off x="5988" y="3789"/>
              <a:ext cx="652" cy="1163"/>
            </a:xfrm>
            <a:custGeom>
              <a:avLst/>
              <a:gdLst>
                <a:gd name="T0" fmla="*/ 454 w 652"/>
                <a:gd name="T1" fmla="*/ 1163 h 1163"/>
                <a:gd name="T2" fmla="*/ 369 w 652"/>
                <a:gd name="T3" fmla="*/ 1106 h 1163"/>
                <a:gd name="T4" fmla="*/ 369 w 652"/>
                <a:gd name="T5" fmla="*/ 1049 h 1163"/>
                <a:gd name="T6" fmla="*/ 369 w 652"/>
                <a:gd name="T7" fmla="*/ 993 h 1163"/>
                <a:gd name="T8" fmla="*/ 255 w 652"/>
                <a:gd name="T9" fmla="*/ 879 h 1163"/>
                <a:gd name="T10" fmla="*/ 199 w 652"/>
                <a:gd name="T11" fmla="*/ 794 h 1163"/>
                <a:gd name="T12" fmla="*/ 255 w 652"/>
                <a:gd name="T13" fmla="*/ 709 h 1163"/>
                <a:gd name="T14" fmla="*/ 255 w 652"/>
                <a:gd name="T15" fmla="*/ 567 h 1163"/>
                <a:gd name="T16" fmla="*/ 170 w 652"/>
                <a:gd name="T17" fmla="*/ 511 h 1163"/>
                <a:gd name="T18" fmla="*/ 28 w 652"/>
                <a:gd name="T19" fmla="*/ 539 h 1163"/>
                <a:gd name="T20" fmla="*/ 0 w 652"/>
                <a:gd name="T21" fmla="*/ 511 h 1163"/>
                <a:gd name="T22" fmla="*/ 28 w 652"/>
                <a:gd name="T23" fmla="*/ 454 h 1163"/>
                <a:gd name="T24" fmla="*/ 28 w 652"/>
                <a:gd name="T25" fmla="*/ 341 h 1163"/>
                <a:gd name="T26" fmla="*/ 57 w 652"/>
                <a:gd name="T27" fmla="*/ 312 h 1163"/>
                <a:gd name="T28" fmla="*/ 85 w 652"/>
                <a:gd name="T29" fmla="*/ 199 h 1163"/>
                <a:gd name="T30" fmla="*/ 57 w 652"/>
                <a:gd name="T31" fmla="*/ 171 h 1163"/>
                <a:gd name="T32" fmla="*/ 114 w 652"/>
                <a:gd name="T33" fmla="*/ 142 h 1163"/>
                <a:gd name="T34" fmla="*/ 142 w 652"/>
                <a:gd name="T35" fmla="*/ 57 h 1163"/>
                <a:gd name="T36" fmla="*/ 227 w 652"/>
                <a:gd name="T37" fmla="*/ 0 h 1163"/>
                <a:gd name="T38" fmla="*/ 312 w 652"/>
                <a:gd name="T39" fmla="*/ 0 h 1163"/>
                <a:gd name="T40" fmla="*/ 340 w 652"/>
                <a:gd name="T41" fmla="*/ 85 h 1163"/>
                <a:gd name="T42" fmla="*/ 397 w 652"/>
                <a:gd name="T43" fmla="*/ 85 h 1163"/>
                <a:gd name="T44" fmla="*/ 510 w 652"/>
                <a:gd name="T45" fmla="*/ 199 h 1163"/>
                <a:gd name="T46" fmla="*/ 595 w 652"/>
                <a:gd name="T47" fmla="*/ 199 h 1163"/>
                <a:gd name="T48" fmla="*/ 652 w 652"/>
                <a:gd name="T49" fmla="*/ 256 h 1163"/>
                <a:gd name="T50" fmla="*/ 624 w 652"/>
                <a:gd name="T51" fmla="*/ 341 h 1163"/>
                <a:gd name="T52" fmla="*/ 652 w 652"/>
                <a:gd name="T53" fmla="*/ 397 h 1163"/>
                <a:gd name="T54" fmla="*/ 595 w 652"/>
                <a:gd name="T55" fmla="*/ 482 h 1163"/>
                <a:gd name="T56" fmla="*/ 482 w 652"/>
                <a:gd name="T57" fmla="*/ 539 h 1163"/>
                <a:gd name="T58" fmla="*/ 340 w 652"/>
                <a:gd name="T59" fmla="*/ 539 h 1163"/>
                <a:gd name="T60" fmla="*/ 312 w 652"/>
                <a:gd name="T61" fmla="*/ 596 h 1163"/>
                <a:gd name="T62" fmla="*/ 340 w 652"/>
                <a:gd name="T63" fmla="*/ 823 h 1163"/>
                <a:gd name="T64" fmla="*/ 340 w 652"/>
                <a:gd name="T65" fmla="*/ 851 h 1163"/>
                <a:gd name="T66" fmla="*/ 340 w 652"/>
                <a:gd name="T67" fmla="*/ 879 h 1163"/>
                <a:gd name="T68" fmla="*/ 340 w 652"/>
                <a:gd name="T69" fmla="*/ 908 h 1163"/>
                <a:gd name="T70" fmla="*/ 369 w 652"/>
                <a:gd name="T71" fmla="*/ 936 h 1163"/>
                <a:gd name="T72" fmla="*/ 425 w 652"/>
                <a:gd name="T73" fmla="*/ 964 h 1163"/>
                <a:gd name="T74" fmla="*/ 425 w 652"/>
                <a:gd name="T75" fmla="*/ 1021 h 1163"/>
                <a:gd name="T76" fmla="*/ 454 w 652"/>
                <a:gd name="T77" fmla="*/ 1049 h 1163"/>
                <a:gd name="T78" fmla="*/ 482 w 652"/>
                <a:gd name="T79" fmla="*/ 1106 h 1163"/>
                <a:gd name="T80" fmla="*/ 454 w 652"/>
                <a:gd name="T81" fmla="*/ 1163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1163">
                  <a:moveTo>
                    <a:pt x="454" y="1163"/>
                  </a:moveTo>
                  <a:lnTo>
                    <a:pt x="369" y="1106"/>
                  </a:lnTo>
                  <a:lnTo>
                    <a:pt x="369" y="1049"/>
                  </a:lnTo>
                  <a:lnTo>
                    <a:pt x="369" y="993"/>
                  </a:lnTo>
                  <a:lnTo>
                    <a:pt x="255" y="879"/>
                  </a:lnTo>
                  <a:lnTo>
                    <a:pt x="199" y="794"/>
                  </a:lnTo>
                  <a:lnTo>
                    <a:pt x="255" y="709"/>
                  </a:lnTo>
                  <a:lnTo>
                    <a:pt x="255" y="567"/>
                  </a:lnTo>
                  <a:lnTo>
                    <a:pt x="170" y="511"/>
                  </a:lnTo>
                  <a:lnTo>
                    <a:pt x="28" y="539"/>
                  </a:lnTo>
                  <a:lnTo>
                    <a:pt x="0" y="511"/>
                  </a:lnTo>
                  <a:lnTo>
                    <a:pt x="28" y="454"/>
                  </a:lnTo>
                  <a:lnTo>
                    <a:pt x="28" y="341"/>
                  </a:lnTo>
                  <a:lnTo>
                    <a:pt x="57" y="312"/>
                  </a:lnTo>
                  <a:lnTo>
                    <a:pt x="85" y="199"/>
                  </a:lnTo>
                  <a:lnTo>
                    <a:pt x="57" y="171"/>
                  </a:lnTo>
                  <a:lnTo>
                    <a:pt x="114" y="142"/>
                  </a:lnTo>
                  <a:lnTo>
                    <a:pt x="142" y="57"/>
                  </a:lnTo>
                  <a:lnTo>
                    <a:pt x="227" y="0"/>
                  </a:lnTo>
                  <a:lnTo>
                    <a:pt x="312" y="0"/>
                  </a:lnTo>
                  <a:lnTo>
                    <a:pt x="340" y="85"/>
                  </a:lnTo>
                  <a:lnTo>
                    <a:pt x="397" y="85"/>
                  </a:lnTo>
                  <a:lnTo>
                    <a:pt x="510" y="199"/>
                  </a:lnTo>
                  <a:lnTo>
                    <a:pt x="595" y="199"/>
                  </a:lnTo>
                  <a:lnTo>
                    <a:pt x="652" y="256"/>
                  </a:lnTo>
                  <a:lnTo>
                    <a:pt x="624" y="341"/>
                  </a:lnTo>
                  <a:lnTo>
                    <a:pt x="652" y="397"/>
                  </a:lnTo>
                  <a:lnTo>
                    <a:pt x="595" y="482"/>
                  </a:lnTo>
                  <a:lnTo>
                    <a:pt x="482" y="539"/>
                  </a:lnTo>
                  <a:lnTo>
                    <a:pt x="340" y="539"/>
                  </a:lnTo>
                  <a:lnTo>
                    <a:pt x="312" y="596"/>
                  </a:lnTo>
                  <a:lnTo>
                    <a:pt x="340" y="823"/>
                  </a:lnTo>
                  <a:lnTo>
                    <a:pt x="340" y="851"/>
                  </a:lnTo>
                  <a:lnTo>
                    <a:pt x="340" y="879"/>
                  </a:lnTo>
                  <a:lnTo>
                    <a:pt x="340" y="908"/>
                  </a:lnTo>
                  <a:lnTo>
                    <a:pt x="369" y="936"/>
                  </a:lnTo>
                  <a:lnTo>
                    <a:pt x="425" y="964"/>
                  </a:lnTo>
                  <a:lnTo>
                    <a:pt x="425" y="1021"/>
                  </a:lnTo>
                  <a:lnTo>
                    <a:pt x="454" y="1049"/>
                  </a:lnTo>
                  <a:lnTo>
                    <a:pt x="482" y="1106"/>
                  </a:lnTo>
                  <a:lnTo>
                    <a:pt x="454" y="116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53" name="Freeform 713"/>
            <p:cNvSpPr>
              <a:spLocks/>
            </p:cNvSpPr>
            <p:nvPr/>
          </p:nvSpPr>
          <p:spPr bwMode="auto">
            <a:xfrm>
              <a:off x="5648" y="4130"/>
              <a:ext cx="368" cy="482"/>
            </a:xfrm>
            <a:custGeom>
              <a:avLst/>
              <a:gdLst>
                <a:gd name="T0" fmla="*/ 368 w 368"/>
                <a:gd name="T1" fmla="*/ 0 h 482"/>
                <a:gd name="T2" fmla="*/ 368 w 368"/>
                <a:gd name="T3" fmla="*/ 113 h 482"/>
                <a:gd name="T4" fmla="*/ 340 w 368"/>
                <a:gd name="T5" fmla="*/ 170 h 482"/>
                <a:gd name="T6" fmla="*/ 368 w 368"/>
                <a:gd name="T7" fmla="*/ 198 h 482"/>
                <a:gd name="T8" fmla="*/ 368 w 368"/>
                <a:gd name="T9" fmla="*/ 340 h 482"/>
                <a:gd name="T10" fmla="*/ 312 w 368"/>
                <a:gd name="T11" fmla="*/ 425 h 482"/>
                <a:gd name="T12" fmla="*/ 198 w 368"/>
                <a:gd name="T13" fmla="*/ 482 h 482"/>
                <a:gd name="T14" fmla="*/ 198 w 368"/>
                <a:gd name="T15" fmla="*/ 425 h 482"/>
                <a:gd name="T16" fmla="*/ 142 w 368"/>
                <a:gd name="T17" fmla="*/ 397 h 482"/>
                <a:gd name="T18" fmla="*/ 28 w 368"/>
                <a:gd name="T19" fmla="*/ 283 h 482"/>
                <a:gd name="T20" fmla="*/ 0 w 368"/>
                <a:gd name="T21" fmla="*/ 198 h 482"/>
                <a:gd name="T22" fmla="*/ 85 w 368"/>
                <a:gd name="T23" fmla="*/ 170 h 482"/>
                <a:gd name="T24" fmla="*/ 85 w 368"/>
                <a:gd name="T25" fmla="*/ 113 h 482"/>
                <a:gd name="T26" fmla="*/ 142 w 368"/>
                <a:gd name="T27" fmla="*/ 85 h 482"/>
                <a:gd name="T28" fmla="*/ 198 w 368"/>
                <a:gd name="T29" fmla="*/ 28 h 482"/>
                <a:gd name="T30" fmla="*/ 312 w 368"/>
                <a:gd name="T31" fmla="*/ 56 h 482"/>
                <a:gd name="T32" fmla="*/ 368 w 368"/>
                <a:gd name="T33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8" h="482">
                  <a:moveTo>
                    <a:pt x="368" y="0"/>
                  </a:moveTo>
                  <a:lnTo>
                    <a:pt x="368" y="113"/>
                  </a:lnTo>
                  <a:lnTo>
                    <a:pt x="340" y="170"/>
                  </a:lnTo>
                  <a:lnTo>
                    <a:pt x="368" y="198"/>
                  </a:lnTo>
                  <a:lnTo>
                    <a:pt x="368" y="340"/>
                  </a:lnTo>
                  <a:lnTo>
                    <a:pt x="312" y="425"/>
                  </a:lnTo>
                  <a:lnTo>
                    <a:pt x="198" y="482"/>
                  </a:lnTo>
                  <a:lnTo>
                    <a:pt x="198" y="425"/>
                  </a:lnTo>
                  <a:lnTo>
                    <a:pt x="142" y="397"/>
                  </a:lnTo>
                  <a:lnTo>
                    <a:pt x="28" y="283"/>
                  </a:lnTo>
                  <a:lnTo>
                    <a:pt x="0" y="198"/>
                  </a:lnTo>
                  <a:lnTo>
                    <a:pt x="85" y="170"/>
                  </a:lnTo>
                  <a:lnTo>
                    <a:pt x="85" y="113"/>
                  </a:lnTo>
                  <a:lnTo>
                    <a:pt x="142" y="85"/>
                  </a:lnTo>
                  <a:lnTo>
                    <a:pt x="198" y="28"/>
                  </a:lnTo>
                  <a:lnTo>
                    <a:pt x="312" y="56"/>
                  </a:lnTo>
                  <a:lnTo>
                    <a:pt x="368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54" name="Freeform 714"/>
            <p:cNvSpPr>
              <a:spLocks/>
            </p:cNvSpPr>
            <p:nvPr/>
          </p:nvSpPr>
          <p:spPr bwMode="auto">
            <a:xfrm>
              <a:off x="5251" y="3903"/>
              <a:ext cx="794" cy="709"/>
            </a:xfrm>
            <a:custGeom>
              <a:avLst/>
              <a:gdLst>
                <a:gd name="T0" fmla="*/ 794 w 794"/>
                <a:gd name="T1" fmla="*/ 198 h 709"/>
                <a:gd name="T2" fmla="*/ 765 w 794"/>
                <a:gd name="T3" fmla="*/ 227 h 709"/>
                <a:gd name="T4" fmla="*/ 709 w 794"/>
                <a:gd name="T5" fmla="*/ 283 h 709"/>
                <a:gd name="T6" fmla="*/ 595 w 794"/>
                <a:gd name="T7" fmla="*/ 255 h 709"/>
                <a:gd name="T8" fmla="*/ 539 w 794"/>
                <a:gd name="T9" fmla="*/ 312 h 709"/>
                <a:gd name="T10" fmla="*/ 482 w 794"/>
                <a:gd name="T11" fmla="*/ 340 h 709"/>
                <a:gd name="T12" fmla="*/ 482 w 794"/>
                <a:gd name="T13" fmla="*/ 397 h 709"/>
                <a:gd name="T14" fmla="*/ 397 w 794"/>
                <a:gd name="T15" fmla="*/ 425 h 709"/>
                <a:gd name="T16" fmla="*/ 425 w 794"/>
                <a:gd name="T17" fmla="*/ 510 h 709"/>
                <a:gd name="T18" fmla="*/ 539 w 794"/>
                <a:gd name="T19" fmla="*/ 624 h 709"/>
                <a:gd name="T20" fmla="*/ 595 w 794"/>
                <a:gd name="T21" fmla="*/ 652 h 709"/>
                <a:gd name="T22" fmla="*/ 595 w 794"/>
                <a:gd name="T23" fmla="*/ 709 h 709"/>
                <a:gd name="T24" fmla="*/ 482 w 794"/>
                <a:gd name="T25" fmla="*/ 652 h 709"/>
                <a:gd name="T26" fmla="*/ 397 w 794"/>
                <a:gd name="T27" fmla="*/ 567 h 709"/>
                <a:gd name="T28" fmla="*/ 369 w 794"/>
                <a:gd name="T29" fmla="*/ 595 h 709"/>
                <a:gd name="T30" fmla="*/ 397 w 794"/>
                <a:gd name="T31" fmla="*/ 652 h 709"/>
                <a:gd name="T32" fmla="*/ 340 w 794"/>
                <a:gd name="T33" fmla="*/ 652 h 709"/>
                <a:gd name="T34" fmla="*/ 312 w 794"/>
                <a:gd name="T35" fmla="*/ 624 h 709"/>
                <a:gd name="T36" fmla="*/ 312 w 794"/>
                <a:gd name="T37" fmla="*/ 567 h 709"/>
                <a:gd name="T38" fmla="*/ 340 w 794"/>
                <a:gd name="T39" fmla="*/ 567 h 709"/>
                <a:gd name="T40" fmla="*/ 340 w 794"/>
                <a:gd name="T41" fmla="*/ 510 h 709"/>
                <a:gd name="T42" fmla="*/ 284 w 794"/>
                <a:gd name="T43" fmla="*/ 453 h 709"/>
                <a:gd name="T44" fmla="*/ 198 w 794"/>
                <a:gd name="T45" fmla="*/ 482 h 709"/>
                <a:gd name="T46" fmla="*/ 113 w 794"/>
                <a:gd name="T47" fmla="*/ 340 h 709"/>
                <a:gd name="T48" fmla="*/ 0 w 794"/>
                <a:gd name="T49" fmla="*/ 312 h 709"/>
                <a:gd name="T50" fmla="*/ 28 w 794"/>
                <a:gd name="T51" fmla="*/ 283 h 709"/>
                <a:gd name="T52" fmla="*/ 28 w 794"/>
                <a:gd name="T53" fmla="*/ 198 h 709"/>
                <a:gd name="T54" fmla="*/ 57 w 794"/>
                <a:gd name="T55" fmla="*/ 227 h 709"/>
                <a:gd name="T56" fmla="*/ 57 w 794"/>
                <a:gd name="T57" fmla="*/ 170 h 709"/>
                <a:gd name="T58" fmla="*/ 113 w 794"/>
                <a:gd name="T59" fmla="*/ 198 h 709"/>
                <a:gd name="T60" fmla="*/ 198 w 794"/>
                <a:gd name="T61" fmla="*/ 142 h 709"/>
                <a:gd name="T62" fmla="*/ 312 w 794"/>
                <a:gd name="T63" fmla="*/ 113 h 709"/>
                <a:gd name="T64" fmla="*/ 340 w 794"/>
                <a:gd name="T65" fmla="*/ 85 h 709"/>
                <a:gd name="T66" fmla="*/ 312 w 794"/>
                <a:gd name="T67" fmla="*/ 0 h 709"/>
                <a:gd name="T68" fmla="*/ 425 w 794"/>
                <a:gd name="T69" fmla="*/ 57 h 709"/>
                <a:gd name="T70" fmla="*/ 454 w 794"/>
                <a:gd name="T71" fmla="*/ 28 h 709"/>
                <a:gd name="T72" fmla="*/ 595 w 794"/>
                <a:gd name="T73" fmla="*/ 28 h 709"/>
                <a:gd name="T74" fmla="*/ 624 w 794"/>
                <a:gd name="T75" fmla="*/ 113 h 709"/>
                <a:gd name="T76" fmla="*/ 680 w 794"/>
                <a:gd name="T77" fmla="*/ 113 h 709"/>
                <a:gd name="T78" fmla="*/ 737 w 794"/>
                <a:gd name="T79" fmla="*/ 113 h 709"/>
                <a:gd name="T80" fmla="*/ 737 w 794"/>
                <a:gd name="T81" fmla="*/ 170 h 709"/>
                <a:gd name="T82" fmla="*/ 794 w 794"/>
                <a:gd name="T83" fmla="*/ 198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94" h="709">
                  <a:moveTo>
                    <a:pt x="794" y="198"/>
                  </a:moveTo>
                  <a:lnTo>
                    <a:pt x="765" y="227"/>
                  </a:lnTo>
                  <a:lnTo>
                    <a:pt x="709" y="283"/>
                  </a:lnTo>
                  <a:lnTo>
                    <a:pt x="595" y="255"/>
                  </a:lnTo>
                  <a:lnTo>
                    <a:pt x="539" y="312"/>
                  </a:lnTo>
                  <a:lnTo>
                    <a:pt x="482" y="340"/>
                  </a:lnTo>
                  <a:lnTo>
                    <a:pt x="482" y="397"/>
                  </a:lnTo>
                  <a:lnTo>
                    <a:pt x="397" y="425"/>
                  </a:lnTo>
                  <a:lnTo>
                    <a:pt x="425" y="510"/>
                  </a:lnTo>
                  <a:lnTo>
                    <a:pt x="539" y="624"/>
                  </a:lnTo>
                  <a:lnTo>
                    <a:pt x="595" y="652"/>
                  </a:lnTo>
                  <a:lnTo>
                    <a:pt x="595" y="709"/>
                  </a:lnTo>
                  <a:lnTo>
                    <a:pt x="482" y="652"/>
                  </a:lnTo>
                  <a:lnTo>
                    <a:pt x="397" y="567"/>
                  </a:lnTo>
                  <a:lnTo>
                    <a:pt x="369" y="595"/>
                  </a:lnTo>
                  <a:lnTo>
                    <a:pt x="397" y="652"/>
                  </a:lnTo>
                  <a:lnTo>
                    <a:pt x="340" y="652"/>
                  </a:lnTo>
                  <a:lnTo>
                    <a:pt x="312" y="624"/>
                  </a:lnTo>
                  <a:lnTo>
                    <a:pt x="312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284" y="453"/>
                  </a:lnTo>
                  <a:lnTo>
                    <a:pt x="198" y="482"/>
                  </a:lnTo>
                  <a:lnTo>
                    <a:pt x="113" y="340"/>
                  </a:lnTo>
                  <a:lnTo>
                    <a:pt x="0" y="312"/>
                  </a:lnTo>
                  <a:lnTo>
                    <a:pt x="28" y="283"/>
                  </a:lnTo>
                  <a:lnTo>
                    <a:pt x="28" y="198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113" y="198"/>
                  </a:lnTo>
                  <a:lnTo>
                    <a:pt x="198" y="142"/>
                  </a:lnTo>
                  <a:lnTo>
                    <a:pt x="312" y="113"/>
                  </a:lnTo>
                  <a:lnTo>
                    <a:pt x="340" y="85"/>
                  </a:lnTo>
                  <a:lnTo>
                    <a:pt x="312" y="0"/>
                  </a:lnTo>
                  <a:lnTo>
                    <a:pt x="425" y="57"/>
                  </a:lnTo>
                  <a:lnTo>
                    <a:pt x="454" y="28"/>
                  </a:lnTo>
                  <a:lnTo>
                    <a:pt x="595" y="28"/>
                  </a:lnTo>
                  <a:lnTo>
                    <a:pt x="624" y="113"/>
                  </a:lnTo>
                  <a:lnTo>
                    <a:pt x="680" y="113"/>
                  </a:lnTo>
                  <a:lnTo>
                    <a:pt x="737" y="113"/>
                  </a:lnTo>
                  <a:lnTo>
                    <a:pt x="737" y="170"/>
                  </a:lnTo>
                  <a:lnTo>
                    <a:pt x="794" y="19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55" name="Freeform 715"/>
            <p:cNvSpPr>
              <a:spLocks/>
            </p:cNvSpPr>
            <p:nvPr/>
          </p:nvSpPr>
          <p:spPr bwMode="auto">
            <a:xfrm>
              <a:off x="5024" y="3449"/>
              <a:ext cx="425" cy="766"/>
            </a:xfrm>
            <a:custGeom>
              <a:avLst/>
              <a:gdLst>
                <a:gd name="T0" fmla="*/ 227 w 425"/>
                <a:gd name="T1" fmla="*/ 766 h 766"/>
                <a:gd name="T2" fmla="*/ 255 w 425"/>
                <a:gd name="T3" fmla="*/ 737 h 766"/>
                <a:gd name="T4" fmla="*/ 255 w 425"/>
                <a:gd name="T5" fmla="*/ 652 h 766"/>
                <a:gd name="T6" fmla="*/ 284 w 425"/>
                <a:gd name="T7" fmla="*/ 681 h 766"/>
                <a:gd name="T8" fmla="*/ 284 w 425"/>
                <a:gd name="T9" fmla="*/ 624 h 766"/>
                <a:gd name="T10" fmla="*/ 340 w 425"/>
                <a:gd name="T11" fmla="*/ 652 h 766"/>
                <a:gd name="T12" fmla="*/ 425 w 425"/>
                <a:gd name="T13" fmla="*/ 596 h 766"/>
                <a:gd name="T14" fmla="*/ 425 w 425"/>
                <a:gd name="T15" fmla="*/ 511 h 766"/>
                <a:gd name="T16" fmla="*/ 397 w 425"/>
                <a:gd name="T17" fmla="*/ 454 h 766"/>
                <a:gd name="T18" fmla="*/ 425 w 425"/>
                <a:gd name="T19" fmla="*/ 340 h 766"/>
                <a:gd name="T20" fmla="*/ 425 w 425"/>
                <a:gd name="T21" fmla="*/ 284 h 766"/>
                <a:gd name="T22" fmla="*/ 369 w 425"/>
                <a:gd name="T23" fmla="*/ 284 h 766"/>
                <a:gd name="T24" fmla="*/ 369 w 425"/>
                <a:gd name="T25" fmla="*/ 255 h 766"/>
                <a:gd name="T26" fmla="*/ 340 w 425"/>
                <a:gd name="T27" fmla="*/ 199 h 766"/>
                <a:gd name="T28" fmla="*/ 340 w 425"/>
                <a:gd name="T29" fmla="*/ 170 h 766"/>
                <a:gd name="T30" fmla="*/ 199 w 425"/>
                <a:gd name="T31" fmla="*/ 114 h 766"/>
                <a:gd name="T32" fmla="*/ 255 w 425"/>
                <a:gd name="T33" fmla="*/ 85 h 766"/>
                <a:gd name="T34" fmla="*/ 227 w 425"/>
                <a:gd name="T35" fmla="*/ 57 h 766"/>
                <a:gd name="T36" fmla="*/ 255 w 425"/>
                <a:gd name="T37" fmla="*/ 29 h 766"/>
                <a:gd name="T38" fmla="*/ 199 w 425"/>
                <a:gd name="T39" fmla="*/ 0 h 766"/>
                <a:gd name="T40" fmla="*/ 142 w 425"/>
                <a:gd name="T41" fmla="*/ 85 h 766"/>
                <a:gd name="T42" fmla="*/ 114 w 425"/>
                <a:gd name="T43" fmla="*/ 57 h 766"/>
                <a:gd name="T44" fmla="*/ 29 w 425"/>
                <a:gd name="T45" fmla="*/ 142 h 766"/>
                <a:gd name="T46" fmla="*/ 114 w 425"/>
                <a:gd name="T47" fmla="*/ 199 h 766"/>
                <a:gd name="T48" fmla="*/ 142 w 425"/>
                <a:gd name="T49" fmla="*/ 340 h 766"/>
                <a:gd name="T50" fmla="*/ 0 w 425"/>
                <a:gd name="T51" fmla="*/ 482 h 766"/>
                <a:gd name="T52" fmla="*/ 0 w 425"/>
                <a:gd name="T53" fmla="*/ 596 h 766"/>
                <a:gd name="T54" fmla="*/ 114 w 425"/>
                <a:gd name="T55" fmla="*/ 624 h 766"/>
                <a:gd name="T56" fmla="*/ 114 w 425"/>
                <a:gd name="T57" fmla="*/ 681 h 766"/>
                <a:gd name="T58" fmla="*/ 142 w 425"/>
                <a:gd name="T59" fmla="*/ 681 h 766"/>
                <a:gd name="T60" fmla="*/ 227 w 425"/>
                <a:gd name="T61" fmla="*/ 766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5" h="766">
                  <a:moveTo>
                    <a:pt x="227" y="766"/>
                  </a:moveTo>
                  <a:lnTo>
                    <a:pt x="255" y="737"/>
                  </a:lnTo>
                  <a:lnTo>
                    <a:pt x="255" y="652"/>
                  </a:lnTo>
                  <a:lnTo>
                    <a:pt x="284" y="681"/>
                  </a:lnTo>
                  <a:lnTo>
                    <a:pt x="284" y="624"/>
                  </a:lnTo>
                  <a:lnTo>
                    <a:pt x="340" y="652"/>
                  </a:lnTo>
                  <a:lnTo>
                    <a:pt x="425" y="596"/>
                  </a:lnTo>
                  <a:lnTo>
                    <a:pt x="425" y="511"/>
                  </a:lnTo>
                  <a:lnTo>
                    <a:pt x="397" y="454"/>
                  </a:lnTo>
                  <a:lnTo>
                    <a:pt x="425" y="340"/>
                  </a:lnTo>
                  <a:lnTo>
                    <a:pt x="425" y="284"/>
                  </a:lnTo>
                  <a:lnTo>
                    <a:pt x="369" y="284"/>
                  </a:lnTo>
                  <a:lnTo>
                    <a:pt x="369" y="255"/>
                  </a:lnTo>
                  <a:lnTo>
                    <a:pt x="340" y="199"/>
                  </a:lnTo>
                  <a:lnTo>
                    <a:pt x="340" y="170"/>
                  </a:lnTo>
                  <a:lnTo>
                    <a:pt x="199" y="114"/>
                  </a:lnTo>
                  <a:lnTo>
                    <a:pt x="255" y="85"/>
                  </a:lnTo>
                  <a:lnTo>
                    <a:pt x="227" y="57"/>
                  </a:lnTo>
                  <a:lnTo>
                    <a:pt x="255" y="29"/>
                  </a:lnTo>
                  <a:lnTo>
                    <a:pt x="199" y="0"/>
                  </a:lnTo>
                  <a:lnTo>
                    <a:pt x="142" y="85"/>
                  </a:lnTo>
                  <a:lnTo>
                    <a:pt x="114" y="57"/>
                  </a:lnTo>
                  <a:lnTo>
                    <a:pt x="29" y="142"/>
                  </a:lnTo>
                  <a:lnTo>
                    <a:pt x="114" y="199"/>
                  </a:lnTo>
                  <a:lnTo>
                    <a:pt x="142" y="340"/>
                  </a:lnTo>
                  <a:lnTo>
                    <a:pt x="0" y="482"/>
                  </a:lnTo>
                  <a:lnTo>
                    <a:pt x="0" y="596"/>
                  </a:lnTo>
                  <a:lnTo>
                    <a:pt x="114" y="624"/>
                  </a:lnTo>
                  <a:lnTo>
                    <a:pt x="114" y="681"/>
                  </a:lnTo>
                  <a:lnTo>
                    <a:pt x="142" y="681"/>
                  </a:lnTo>
                  <a:lnTo>
                    <a:pt x="227" y="766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56" name="Freeform 716"/>
            <p:cNvSpPr>
              <a:spLocks/>
            </p:cNvSpPr>
            <p:nvPr/>
          </p:nvSpPr>
          <p:spPr bwMode="auto">
            <a:xfrm>
              <a:off x="3011" y="1266"/>
              <a:ext cx="114" cy="142"/>
            </a:xfrm>
            <a:custGeom>
              <a:avLst/>
              <a:gdLst>
                <a:gd name="T0" fmla="*/ 57 w 114"/>
                <a:gd name="T1" fmla="*/ 0 h 142"/>
                <a:gd name="T2" fmla="*/ 0 w 114"/>
                <a:gd name="T3" fmla="*/ 57 h 142"/>
                <a:gd name="T4" fmla="*/ 29 w 114"/>
                <a:gd name="T5" fmla="*/ 142 h 142"/>
                <a:gd name="T6" fmla="*/ 85 w 114"/>
                <a:gd name="T7" fmla="*/ 114 h 142"/>
                <a:gd name="T8" fmla="*/ 114 w 114"/>
                <a:gd name="T9" fmla="*/ 57 h 142"/>
                <a:gd name="T10" fmla="*/ 85 w 114"/>
                <a:gd name="T11" fmla="*/ 0 h 142"/>
                <a:gd name="T12" fmla="*/ 57 w 114"/>
                <a:gd name="T13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42">
                  <a:moveTo>
                    <a:pt x="57" y="0"/>
                  </a:moveTo>
                  <a:lnTo>
                    <a:pt x="0" y="57"/>
                  </a:lnTo>
                  <a:lnTo>
                    <a:pt x="29" y="142"/>
                  </a:lnTo>
                  <a:lnTo>
                    <a:pt x="85" y="114"/>
                  </a:lnTo>
                  <a:lnTo>
                    <a:pt x="114" y="57"/>
                  </a:lnTo>
                  <a:lnTo>
                    <a:pt x="85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58" name="Freeform 718"/>
            <p:cNvSpPr>
              <a:spLocks/>
            </p:cNvSpPr>
            <p:nvPr/>
          </p:nvSpPr>
          <p:spPr bwMode="auto">
            <a:xfrm>
              <a:off x="2416" y="1238"/>
              <a:ext cx="142" cy="142"/>
            </a:xfrm>
            <a:custGeom>
              <a:avLst/>
              <a:gdLst>
                <a:gd name="T0" fmla="*/ 28 w 142"/>
                <a:gd name="T1" fmla="*/ 0 h 142"/>
                <a:gd name="T2" fmla="*/ 0 w 142"/>
                <a:gd name="T3" fmla="*/ 85 h 142"/>
                <a:gd name="T4" fmla="*/ 28 w 142"/>
                <a:gd name="T5" fmla="*/ 142 h 142"/>
                <a:gd name="T6" fmla="*/ 142 w 142"/>
                <a:gd name="T7" fmla="*/ 28 h 142"/>
                <a:gd name="T8" fmla="*/ 28 w 142"/>
                <a:gd name="T9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42">
                  <a:moveTo>
                    <a:pt x="28" y="0"/>
                  </a:moveTo>
                  <a:lnTo>
                    <a:pt x="0" y="85"/>
                  </a:lnTo>
                  <a:lnTo>
                    <a:pt x="28" y="142"/>
                  </a:lnTo>
                  <a:lnTo>
                    <a:pt x="142" y="28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60" name="Freeform 720"/>
            <p:cNvSpPr>
              <a:spLocks/>
            </p:cNvSpPr>
            <p:nvPr/>
          </p:nvSpPr>
          <p:spPr bwMode="auto">
            <a:xfrm>
              <a:off x="1991" y="1663"/>
              <a:ext cx="397" cy="255"/>
            </a:xfrm>
            <a:custGeom>
              <a:avLst/>
              <a:gdLst>
                <a:gd name="T0" fmla="*/ 0 w 397"/>
                <a:gd name="T1" fmla="*/ 199 h 255"/>
                <a:gd name="T2" fmla="*/ 0 w 397"/>
                <a:gd name="T3" fmla="*/ 85 h 255"/>
                <a:gd name="T4" fmla="*/ 198 w 397"/>
                <a:gd name="T5" fmla="*/ 85 h 255"/>
                <a:gd name="T6" fmla="*/ 368 w 397"/>
                <a:gd name="T7" fmla="*/ 0 h 255"/>
                <a:gd name="T8" fmla="*/ 397 w 397"/>
                <a:gd name="T9" fmla="*/ 57 h 255"/>
                <a:gd name="T10" fmla="*/ 397 w 397"/>
                <a:gd name="T11" fmla="*/ 114 h 255"/>
                <a:gd name="T12" fmla="*/ 340 w 397"/>
                <a:gd name="T13" fmla="*/ 85 h 255"/>
                <a:gd name="T14" fmla="*/ 255 w 397"/>
                <a:gd name="T15" fmla="*/ 142 h 255"/>
                <a:gd name="T16" fmla="*/ 227 w 397"/>
                <a:gd name="T17" fmla="*/ 114 h 255"/>
                <a:gd name="T18" fmla="*/ 170 w 397"/>
                <a:gd name="T19" fmla="*/ 170 h 255"/>
                <a:gd name="T20" fmla="*/ 170 w 397"/>
                <a:gd name="T21" fmla="*/ 227 h 255"/>
                <a:gd name="T22" fmla="*/ 85 w 397"/>
                <a:gd name="T23" fmla="*/ 255 h 255"/>
                <a:gd name="T24" fmla="*/ 0 w 397"/>
                <a:gd name="T25" fmla="*/ 199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255">
                  <a:moveTo>
                    <a:pt x="0" y="199"/>
                  </a:moveTo>
                  <a:lnTo>
                    <a:pt x="0" y="85"/>
                  </a:lnTo>
                  <a:lnTo>
                    <a:pt x="198" y="85"/>
                  </a:lnTo>
                  <a:lnTo>
                    <a:pt x="368" y="0"/>
                  </a:lnTo>
                  <a:lnTo>
                    <a:pt x="397" y="57"/>
                  </a:lnTo>
                  <a:lnTo>
                    <a:pt x="397" y="114"/>
                  </a:lnTo>
                  <a:lnTo>
                    <a:pt x="340" y="85"/>
                  </a:lnTo>
                  <a:lnTo>
                    <a:pt x="255" y="142"/>
                  </a:lnTo>
                  <a:lnTo>
                    <a:pt x="227" y="114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85" y="255"/>
                  </a:lnTo>
                  <a:lnTo>
                    <a:pt x="0" y="19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61" name="Freeform 721"/>
            <p:cNvSpPr>
              <a:spLocks/>
            </p:cNvSpPr>
            <p:nvPr/>
          </p:nvSpPr>
          <p:spPr bwMode="auto">
            <a:xfrm>
              <a:off x="885" y="1663"/>
              <a:ext cx="1900" cy="992"/>
            </a:xfrm>
            <a:custGeom>
              <a:avLst/>
              <a:gdLst>
                <a:gd name="T0" fmla="*/ 0 w 1900"/>
                <a:gd name="T1" fmla="*/ 284 h 992"/>
                <a:gd name="T2" fmla="*/ 142 w 1900"/>
                <a:gd name="T3" fmla="*/ 170 h 992"/>
                <a:gd name="T4" fmla="*/ 199 w 1900"/>
                <a:gd name="T5" fmla="*/ 85 h 992"/>
                <a:gd name="T6" fmla="*/ 340 w 1900"/>
                <a:gd name="T7" fmla="*/ 85 h 992"/>
                <a:gd name="T8" fmla="*/ 397 w 1900"/>
                <a:gd name="T9" fmla="*/ 170 h 992"/>
                <a:gd name="T10" fmla="*/ 652 w 1900"/>
                <a:gd name="T11" fmla="*/ 114 h 992"/>
                <a:gd name="T12" fmla="*/ 822 w 1900"/>
                <a:gd name="T13" fmla="*/ 170 h 992"/>
                <a:gd name="T14" fmla="*/ 936 w 1900"/>
                <a:gd name="T15" fmla="*/ 227 h 992"/>
                <a:gd name="T16" fmla="*/ 1021 w 1900"/>
                <a:gd name="T17" fmla="*/ 369 h 992"/>
                <a:gd name="T18" fmla="*/ 1191 w 1900"/>
                <a:gd name="T19" fmla="*/ 340 h 992"/>
                <a:gd name="T20" fmla="*/ 1248 w 1900"/>
                <a:gd name="T21" fmla="*/ 284 h 992"/>
                <a:gd name="T22" fmla="*/ 1276 w 1900"/>
                <a:gd name="T23" fmla="*/ 397 h 992"/>
                <a:gd name="T24" fmla="*/ 1333 w 1900"/>
                <a:gd name="T25" fmla="*/ 284 h 992"/>
                <a:gd name="T26" fmla="*/ 1446 w 1900"/>
                <a:gd name="T27" fmla="*/ 340 h 992"/>
                <a:gd name="T28" fmla="*/ 1644 w 1900"/>
                <a:gd name="T29" fmla="*/ 312 h 992"/>
                <a:gd name="T30" fmla="*/ 1701 w 1900"/>
                <a:gd name="T31" fmla="*/ 425 h 992"/>
                <a:gd name="T32" fmla="*/ 1815 w 1900"/>
                <a:gd name="T33" fmla="*/ 454 h 992"/>
                <a:gd name="T34" fmla="*/ 1900 w 1900"/>
                <a:gd name="T35" fmla="*/ 482 h 992"/>
                <a:gd name="T36" fmla="*/ 1900 w 1900"/>
                <a:gd name="T37" fmla="*/ 624 h 992"/>
                <a:gd name="T38" fmla="*/ 1843 w 1900"/>
                <a:gd name="T39" fmla="*/ 652 h 992"/>
                <a:gd name="T40" fmla="*/ 1730 w 1900"/>
                <a:gd name="T41" fmla="*/ 709 h 992"/>
                <a:gd name="T42" fmla="*/ 1616 w 1900"/>
                <a:gd name="T43" fmla="*/ 567 h 992"/>
                <a:gd name="T44" fmla="*/ 1503 w 1900"/>
                <a:gd name="T45" fmla="*/ 709 h 992"/>
                <a:gd name="T46" fmla="*/ 1418 w 1900"/>
                <a:gd name="T47" fmla="*/ 766 h 992"/>
                <a:gd name="T48" fmla="*/ 1333 w 1900"/>
                <a:gd name="T49" fmla="*/ 851 h 992"/>
                <a:gd name="T50" fmla="*/ 1248 w 1900"/>
                <a:gd name="T51" fmla="*/ 851 h 992"/>
                <a:gd name="T52" fmla="*/ 1077 w 1900"/>
                <a:gd name="T53" fmla="*/ 992 h 992"/>
                <a:gd name="T54" fmla="*/ 1021 w 1900"/>
                <a:gd name="T55" fmla="*/ 964 h 992"/>
                <a:gd name="T56" fmla="*/ 794 w 1900"/>
                <a:gd name="T57" fmla="*/ 992 h 992"/>
                <a:gd name="T58" fmla="*/ 709 w 1900"/>
                <a:gd name="T59" fmla="*/ 879 h 992"/>
                <a:gd name="T60" fmla="*/ 624 w 1900"/>
                <a:gd name="T61" fmla="*/ 822 h 992"/>
                <a:gd name="T62" fmla="*/ 482 w 1900"/>
                <a:gd name="T63" fmla="*/ 737 h 992"/>
                <a:gd name="T64" fmla="*/ 425 w 1900"/>
                <a:gd name="T65" fmla="*/ 652 h 992"/>
                <a:gd name="T66" fmla="*/ 340 w 1900"/>
                <a:gd name="T67" fmla="*/ 539 h 992"/>
                <a:gd name="T68" fmla="*/ 255 w 1900"/>
                <a:gd name="T69" fmla="*/ 425 h 992"/>
                <a:gd name="T70" fmla="*/ 482 w 1900"/>
                <a:gd name="T71" fmla="*/ 397 h 992"/>
                <a:gd name="T72" fmla="*/ 454 w 1900"/>
                <a:gd name="T73" fmla="*/ 312 h 992"/>
                <a:gd name="T74" fmla="*/ 397 w 1900"/>
                <a:gd name="T75" fmla="*/ 227 h 992"/>
                <a:gd name="T76" fmla="*/ 227 w 1900"/>
                <a:gd name="T77" fmla="*/ 255 h 992"/>
                <a:gd name="T78" fmla="*/ 114 w 1900"/>
                <a:gd name="T79" fmla="*/ 199 h 992"/>
                <a:gd name="T80" fmla="*/ 114 w 1900"/>
                <a:gd name="T81" fmla="*/ 255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0" h="992">
                  <a:moveTo>
                    <a:pt x="114" y="312"/>
                  </a:moveTo>
                  <a:lnTo>
                    <a:pt x="0" y="284"/>
                  </a:lnTo>
                  <a:lnTo>
                    <a:pt x="29" y="199"/>
                  </a:lnTo>
                  <a:lnTo>
                    <a:pt x="142" y="170"/>
                  </a:lnTo>
                  <a:lnTo>
                    <a:pt x="142" y="85"/>
                  </a:lnTo>
                  <a:lnTo>
                    <a:pt x="199" y="85"/>
                  </a:lnTo>
                  <a:lnTo>
                    <a:pt x="199" y="0"/>
                  </a:lnTo>
                  <a:lnTo>
                    <a:pt x="340" y="85"/>
                  </a:lnTo>
                  <a:lnTo>
                    <a:pt x="340" y="142"/>
                  </a:lnTo>
                  <a:lnTo>
                    <a:pt x="397" y="170"/>
                  </a:lnTo>
                  <a:lnTo>
                    <a:pt x="567" y="170"/>
                  </a:lnTo>
                  <a:lnTo>
                    <a:pt x="652" y="114"/>
                  </a:lnTo>
                  <a:lnTo>
                    <a:pt x="794" y="142"/>
                  </a:lnTo>
                  <a:lnTo>
                    <a:pt x="822" y="170"/>
                  </a:lnTo>
                  <a:lnTo>
                    <a:pt x="907" y="142"/>
                  </a:lnTo>
                  <a:lnTo>
                    <a:pt x="936" y="227"/>
                  </a:lnTo>
                  <a:lnTo>
                    <a:pt x="964" y="312"/>
                  </a:lnTo>
                  <a:lnTo>
                    <a:pt x="1021" y="369"/>
                  </a:lnTo>
                  <a:lnTo>
                    <a:pt x="1106" y="369"/>
                  </a:lnTo>
                  <a:lnTo>
                    <a:pt x="1191" y="340"/>
                  </a:lnTo>
                  <a:lnTo>
                    <a:pt x="1219" y="255"/>
                  </a:lnTo>
                  <a:lnTo>
                    <a:pt x="1248" y="284"/>
                  </a:lnTo>
                  <a:lnTo>
                    <a:pt x="1248" y="369"/>
                  </a:lnTo>
                  <a:lnTo>
                    <a:pt x="1276" y="397"/>
                  </a:lnTo>
                  <a:lnTo>
                    <a:pt x="1333" y="369"/>
                  </a:lnTo>
                  <a:lnTo>
                    <a:pt x="1333" y="284"/>
                  </a:lnTo>
                  <a:lnTo>
                    <a:pt x="1389" y="284"/>
                  </a:lnTo>
                  <a:lnTo>
                    <a:pt x="1446" y="340"/>
                  </a:lnTo>
                  <a:lnTo>
                    <a:pt x="1559" y="284"/>
                  </a:lnTo>
                  <a:lnTo>
                    <a:pt x="1644" y="312"/>
                  </a:lnTo>
                  <a:lnTo>
                    <a:pt x="1644" y="397"/>
                  </a:lnTo>
                  <a:lnTo>
                    <a:pt x="1701" y="425"/>
                  </a:lnTo>
                  <a:lnTo>
                    <a:pt x="1758" y="397"/>
                  </a:lnTo>
                  <a:lnTo>
                    <a:pt x="1815" y="454"/>
                  </a:lnTo>
                  <a:lnTo>
                    <a:pt x="1871" y="454"/>
                  </a:lnTo>
                  <a:lnTo>
                    <a:pt x="1900" y="482"/>
                  </a:lnTo>
                  <a:lnTo>
                    <a:pt x="1871" y="567"/>
                  </a:lnTo>
                  <a:lnTo>
                    <a:pt x="1900" y="624"/>
                  </a:lnTo>
                  <a:lnTo>
                    <a:pt x="1871" y="681"/>
                  </a:lnTo>
                  <a:lnTo>
                    <a:pt x="1843" y="652"/>
                  </a:lnTo>
                  <a:lnTo>
                    <a:pt x="1758" y="652"/>
                  </a:lnTo>
                  <a:lnTo>
                    <a:pt x="1730" y="709"/>
                  </a:lnTo>
                  <a:lnTo>
                    <a:pt x="1701" y="709"/>
                  </a:lnTo>
                  <a:lnTo>
                    <a:pt x="1616" y="567"/>
                  </a:lnTo>
                  <a:lnTo>
                    <a:pt x="1531" y="624"/>
                  </a:lnTo>
                  <a:lnTo>
                    <a:pt x="1503" y="709"/>
                  </a:lnTo>
                  <a:lnTo>
                    <a:pt x="1446" y="681"/>
                  </a:lnTo>
                  <a:lnTo>
                    <a:pt x="1418" y="766"/>
                  </a:lnTo>
                  <a:lnTo>
                    <a:pt x="1361" y="822"/>
                  </a:lnTo>
                  <a:lnTo>
                    <a:pt x="1333" y="851"/>
                  </a:lnTo>
                  <a:lnTo>
                    <a:pt x="1276" y="879"/>
                  </a:lnTo>
                  <a:lnTo>
                    <a:pt x="1248" y="851"/>
                  </a:lnTo>
                  <a:lnTo>
                    <a:pt x="1163" y="879"/>
                  </a:lnTo>
                  <a:lnTo>
                    <a:pt x="1077" y="992"/>
                  </a:lnTo>
                  <a:lnTo>
                    <a:pt x="1049" y="992"/>
                  </a:lnTo>
                  <a:lnTo>
                    <a:pt x="1021" y="964"/>
                  </a:lnTo>
                  <a:lnTo>
                    <a:pt x="936" y="936"/>
                  </a:lnTo>
                  <a:lnTo>
                    <a:pt x="794" y="992"/>
                  </a:lnTo>
                  <a:lnTo>
                    <a:pt x="709" y="936"/>
                  </a:lnTo>
                  <a:lnTo>
                    <a:pt x="709" y="879"/>
                  </a:lnTo>
                  <a:lnTo>
                    <a:pt x="681" y="822"/>
                  </a:lnTo>
                  <a:lnTo>
                    <a:pt x="624" y="822"/>
                  </a:lnTo>
                  <a:lnTo>
                    <a:pt x="596" y="766"/>
                  </a:lnTo>
                  <a:lnTo>
                    <a:pt x="482" y="737"/>
                  </a:lnTo>
                  <a:lnTo>
                    <a:pt x="454" y="652"/>
                  </a:lnTo>
                  <a:lnTo>
                    <a:pt x="425" y="652"/>
                  </a:lnTo>
                  <a:lnTo>
                    <a:pt x="369" y="539"/>
                  </a:lnTo>
                  <a:lnTo>
                    <a:pt x="340" y="539"/>
                  </a:lnTo>
                  <a:lnTo>
                    <a:pt x="340" y="482"/>
                  </a:lnTo>
                  <a:lnTo>
                    <a:pt x="255" y="425"/>
                  </a:lnTo>
                  <a:lnTo>
                    <a:pt x="312" y="369"/>
                  </a:lnTo>
                  <a:lnTo>
                    <a:pt x="482" y="397"/>
                  </a:lnTo>
                  <a:lnTo>
                    <a:pt x="482" y="340"/>
                  </a:lnTo>
                  <a:lnTo>
                    <a:pt x="454" y="312"/>
                  </a:lnTo>
                  <a:lnTo>
                    <a:pt x="425" y="284"/>
                  </a:lnTo>
                  <a:lnTo>
                    <a:pt x="397" y="227"/>
                  </a:lnTo>
                  <a:lnTo>
                    <a:pt x="340" y="255"/>
                  </a:lnTo>
                  <a:lnTo>
                    <a:pt x="227" y="255"/>
                  </a:lnTo>
                  <a:lnTo>
                    <a:pt x="199" y="199"/>
                  </a:lnTo>
                  <a:lnTo>
                    <a:pt x="114" y="199"/>
                  </a:lnTo>
                  <a:lnTo>
                    <a:pt x="85" y="227"/>
                  </a:lnTo>
                  <a:lnTo>
                    <a:pt x="114" y="255"/>
                  </a:lnTo>
                  <a:lnTo>
                    <a:pt x="114" y="31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62" name="Freeform 722"/>
            <p:cNvSpPr>
              <a:spLocks/>
            </p:cNvSpPr>
            <p:nvPr/>
          </p:nvSpPr>
          <p:spPr bwMode="auto">
            <a:xfrm>
              <a:off x="488" y="2032"/>
              <a:ext cx="199" cy="198"/>
            </a:xfrm>
            <a:custGeom>
              <a:avLst/>
              <a:gdLst>
                <a:gd name="T0" fmla="*/ 114 w 199"/>
                <a:gd name="T1" fmla="*/ 0 h 198"/>
                <a:gd name="T2" fmla="*/ 170 w 199"/>
                <a:gd name="T3" fmla="*/ 0 h 198"/>
                <a:gd name="T4" fmla="*/ 199 w 199"/>
                <a:gd name="T5" fmla="*/ 56 h 198"/>
                <a:gd name="T6" fmla="*/ 170 w 199"/>
                <a:gd name="T7" fmla="*/ 113 h 198"/>
                <a:gd name="T8" fmla="*/ 85 w 199"/>
                <a:gd name="T9" fmla="*/ 142 h 198"/>
                <a:gd name="T10" fmla="*/ 57 w 199"/>
                <a:gd name="T11" fmla="*/ 198 h 198"/>
                <a:gd name="T12" fmla="*/ 0 w 199"/>
                <a:gd name="T13" fmla="*/ 198 h 198"/>
                <a:gd name="T14" fmla="*/ 0 w 199"/>
                <a:gd name="T15" fmla="*/ 113 h 198"/>
                <a:gd name="T16" fmla="*/ 85 w 199"/>
                <a:gd name="T17" fmla="*/ 85 h 198"/>
                <a:gd name="T18" fmla="*/ 142 w 199"/>
                <a:gd name="T19" fmla="*/ 56 h 198"/>
                <a:gd name="T20" fmla="*/ 114 w 199"/>
                <a:gd name="T21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9" h="198">
                  <a:moveTo>
                    <a:pt x="114" y="0"/>
                  </a:moveTo>
                  <a:lnTo>
                    <a:pt x="170" y="0"/>
                  </a:lnTo>
                  <a:lnTo>
                    <a:pt x="199" y="56"/>
                  </a:lnTo>
                  <a:lnTo>
                    <a:pt x="170" y="113"/>
                  </a:lnTo>
                  <a:lnTo>
                    <a:pt x="85" y="142"/>
                  </a:lnTo>
                  <a:lnTo>
                    <a:pt x="57" y="198"/>
                  </a:lnTo>
                  <a:lnTo>
                    <a:pt x="0" y="198"/>
                  </a:lnTo>
                  <a:lnTo>
                    <a:pt x="0" y="113"/>
                  </a:lnTo>
                  <a:lnTo>
                    <a:pt x="85" y="85"/>
                  </a:lnTo>
                  <a:lnTo>
                    <a:pt x="142" y="56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85" name="Freeform 745"/>
            <p:cNvSpPr>
              <a:spLocks/>
            </p:cNvSpPr>
            <p:nvPr/>
          </p:nvSpPr>
          <p:spPr bwMode="auto">
            <a:xfrm>
              <a:off x="1566" y="2230"/>
              <a:ext cx="1502" cy="1389"/>
            </a:xfrm>
            <a:custGeom>
              <a:avLst/>
              <a:gdLst>
                <a:gd name="T0" fmla="*/ 1162 w 1502"/>
                <a:gd name="T1" fmla="*/ 85 h 1389"/>
                <a:gd name="T2" fmla="*/ 1049 w 1502"/>
                <a:gd name="T3" fmla="*/ 142 h 1389"/>
                <a:gd name="T4" fmla="*/ 935 w 1502"/>
                <a:gd name="T5" fmla="*/ 0 h 1389"/>
                <a:gd name="T6" fmla="*/ 822 w 1502"/>
                <a:gd name="T7" fmla="*/ 142 h 1389"/>
                <a:gd name="T8" fmla="*/ 737 w 1502"/>
                <a:gd name="T9" fmla="*/ 199 h 1389"/>
                <a:gd name="T10" fmla="*/ 595 w 1502"/>
                <a:gd name="T11" fmla="*/ 312 h 1389"/>
                <a:gd name="T12" fmla="*/ 482 w 1502"/>
                <a:gd name="T13" fmla="*/ 312 h 1389"/>
                <a:gd name="T14" fmla="*/ 368 w 1502"/>
                <a:gd name="T15" fmla="*/ 596 h 1389"/>
                <a:gd name="T16" fmla="*/ 113 w 1502"/>
                <a:gd name="T17" fmla="*/ 709 h 1389"/>
                <a:gd name="T18" fmla="*/ 85 w 1502"/>
                <a:gd name="T19" fmla="*/ 879 h 1389"/>
                <a:gd name="T20" fmla="*/ 170 w 1502"/>
                <a:gd name="T21" fmla="*/ 964 h 1389"/>
                <a:gd name="T22" fmla="*/ 85 w 1502"/>
                <a:gd name="T23" fmla="*/ 936 h 1389"/>
                <a:gd name="T24" fmla="*/ 56 w 1502"/>
                <a:gd name="T25" fmla="*/ 1021 h 1389"/>
                <a:gd name="T26" fmla="*/ 28 w 1502"/>
                <a:gd name="T27" fmla="*/ 1134 h 1389"/>
                <a:gd name="T28" fmla="*/ 113 w 1502"/>
                <a:gd name="T29" fmla="*/ 1248 h 1389"/>
                <a:gd name="T30" fmla="*/ 141 w 1502"/>
                <a:gd name="T31" fmla="*/ 1304 h 1389"/>
                <a:gd name="T32" fmla="*/ 396 w 1502"/>
                <a:gd name="T33" fmla="*/ 1333 h 1389"/>
                <a:gd name="T34" fmla="*/ 510 w 1502"/>
                <a:gd name="T35" fmla="*/ 1191 h 1389"/>
                <a:gd name="T36" fmla="*/ 623 w 1502"/>
                <a:gd name="T37" fmla="*/ 1191 h 1389"/>
                <a:gd name="T38" fmla="*/ 737 w 1502"/>
                <a:gd name="T39" fmla="*/ 1077 h 1389"/>
                <a:gd name="T40" fmla="*/ 850 w 1502"/>
                <a:gd name="T41" fmla="*/ 1077 h 1389"/>
                <a:gd name="T42" fmla="*/ 963 w 1502"/>
                <a:gd name="T43" fmla="*/ 936 h 1389"/>
                <a:gd name="T44" fmla="*/ 1105 w 1502"/>
                <a:gd name="T45" fmla="*/ 992 h 1389"/>
                <a:gd name="T46" fmla="*/ 1162 w 1502"/>
                <a:gd name="T47" fmla="*/ 1049 h 1389"/>
                <a:gd name="T48" fmla="*/ 1304 w 1502"/>
                <a:gd name="T49" fmla="*/ 1106 h 1389"/>
                <a:gd name="T50" fmla="*/ 1332 w 1502"/>
                <a:gd name="T51" fmla="*/ 1021 h 1389"/>
                <a:gd name="T52" fmla="*/ 1474 w 1502"/>
                <a:gd name="T53" fmla="*/ 851 h 1389"/>
                <a:gd name="T54" fmla="*/ 1502 w 1502"/>
                <a:gd name="T55" fmla="*/ 709 h 1389"/>
                <a:gd name="T56" fmla="*/ 1474 w 1502"/>
                <a:gd name="T57" fmla="*/ 539 h 1389"/>
                <a:gd name="T58" fmla="*/ 1474 w 1502"/>
                <a:gd name="T59" fmla="*/ 425 h 1389"/>
                <a:gd name="T60" fmla="*/ 1417 w 1502"/>
                <a:gd name="T61" fmla="*/ 397 h 1389"/>
                <a:gd name="T62" fmla="*/ 1360 w 1502"/>
                <a:gd name="T63" fmla="*/ 227 h 1389"/>
                <a:gd name="T64" fmla="*/ 1219 w 1502"/>
                <a:gd name="T65" fmla="*/ 199 h 1389"/>
                <a:gd name="T66" fmla="*/ 1190 w 1502"/>
                <a:gd name="T67" fmla="*/ 114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02" h="1389">
                  <a:moveTo>
                    <a:pt x="1190" y="114"/>
                  </a:moveTo>
                  <a:lnTo>
                    <a:pt x="1162" y="85"/>
                  </a:lnTo>
                  <a:lnTo>
                    <a:pt x="1077" y="85"/>
                  </a:lnTo>
                  <a:lnTo>
                    <a:pt x="1049" y="142"/>
                  </a:lnTo>
                  <a:lnTo>
                    <a:pt x="1020" y="142"/>
                  </a:lnTo>
                  <a:lnTo>
                    <a:pt x="935" y="0"/>
                  </a:lnTo>
                  <a:lnTo>
                    <a:pt x="850" y="57"/>
                  </a:lnTo>
                  <a:lnTo>
                    <a:pt x="822" y="142"/>
                  </a:lnTo>
                  <a:lnTo>
                    <a:pt x="765" y="114"/>
                  </a:lnTo>
                  <a:lnTo>
                    <a:pt x="737" y="199"/>
                  </a:lnTo>
                  <a:lnTo>
                    <a:pt x="652" y="284"/>
                  </a:lnTo>
                  <a:lnTo>
                    <a:pt x="595" y="312"/>
                  </a:lnTo>
                  <a:lnTo>
                    <a:pt x="567" y="284"/>
                  </a:lnTo>
                  <a:lnTo>
                    <a:pt x="482" y="312"/>
                  </a:lnTo>
                  <a:lnTo>
                    <a:pt x="396" y="425"/>
                  </a:lnTo>
                  <a:lnTo>
                    <a:pt x="368" y="596"/>
                  </a:lnTo>
                  <a:lnTo>
                    <a:pt x="311" y="567"/>
                  </a:lnTo>
                  <a:lnTo>
                    <a:pt x="113" y="709"/>
                  </a:lnTo>
                  <a:lnTo>
                    <a:pt x="141" y="766"/>
                  </a:lnTo>
                  <a:lnTo>
                    <a:pt x="85" y="879"/>
                  </a:lnTo>
                  <a:lnTo>
                    <a:pt x="141" y="879"/>
                  </a:lnTo>
                  <a:lnTo>
                    <a:pt x="170" y="964"/>
                  </a:lnTo>
                  <a:lnTo>
                    <a:pt x="141" y="992"/>
                  </a:lnTo>
                  <a:lnTo>
                    <a:pt x="85" y="936"/>
                  </a:lnTo>
                  <a:lnTo>
                    <a:pt x="28" y="936"/>
                  </a:lnTo>
                  <a:lnTo>
                    <a:pt x="56" y="1021"/>
                  </a:lnTo>
                  <a:lnTo>
                    <a:pt x="0" y="1049"/>
                  </a:lnTo>
                  <a:lnTo>
                    <a:pt x="28" y="1134"/>
                  </a:lnTo>
                  <a:lnTo>
                    <a:pt x="113" y="1191"/>
                  </a:lnTo>
                  <a:lnTo>
                    <a:pt x="113" y="1248"/>
                  </a:lnTo>
                  <a:lnTo>
                    <a:pt x="170" y="1276"/>
                  </a:lnTo>
                  <a:lnTo>
                    <a:pt x="141" y="1304"/>
                  </a:lnTo>
                  <a:lnTo>
                    <a:pt x="226" y="1389"/>
                  </a:lnTo>
                  <a:lnTo>
                    <a:pt x="396" y="1333"/>
                  </a:lnTo>
                  <a:lnTo>
                    <a:pt x="453" y="1219"/>
                  </a:lnTo>
                  <a:lnTo>
                    <a:pt x="510" y="1191"/>
                  </a:lnTo>
                  <a:lnTo>
                    <a:pt x="595" y="1248"/>
                  </a:lnTo>
                  <a:lnTo>
                    <a:pt x="623" y="1191"/>
                  </a:lnTo>
                  <a:lnTo>
                    <a:pt x="708" y="1163"/>
                  </a:lnTo>
                  <a:lnTo>
                    <a:pt x="737" y="1077"/>
                  </a:lnTo>
                  <a:lnTo>
                    <a:pt x="822" y="1049"/>
                  </a:lnTo>
                  <a:lnTo>
                    <a:pt x="850" y="1077"/>
                  </a:lnTo>
                  <a:lnTo>
                    <a:pt x="907" y="1077"/>
                  </a:lnTo>
                  <a:lnTo>
                    <a:pt x="963" y="936"/>
                  </a:lnTo>
                  <a:lnTo>
                    <a:pt x="1077" y="936"/>
                  </a:lnTo>
                  <a:lnTo>
                    <a:pt x="1105" y="992"/>
                  </a:lnTo>
                  <a:lnTo>
                    <a:pt x="1105" y="1021"/>
                  </a:lnTo>
                  <a:lnTo>
                    <a:pt x="1162" y="1049"/>
                  </a:lnTo>
                  <a:lnTo>
                    <a:pt x="1219" y="1106"/>
                  </a:lnTo>
                  <a:lnTo>
                    <a:pt x="1304" y="1106"/>
                  </a:lnTo>
                  <a:lnTo>
                    <a:pt x="1360" y="1049"/>
                  </a:lnTo>
                  <a:lnTo>
                    <a:pt x="1332" y="1021"/>
                  </a:lnTo>
                  <a:lnTo>
                    <a:pt x="1417" y="851"/>
                  </a:lnTo>
                  <a:lnTo>
                    <a:pt x="1474" y="851"/>
                  </a:lnTo>
                  <a:lnTo>
                    <a:pt x="1417" y="766"/>
                  </a:lnTo>
                  <a:lnTo>
                    <a:pt x="1502" y="709"/>
                  </a:lnTo>
                  <a:lnTo>
                    <a:pt x="1445" y="652"/>
                  </a:lnTo>
                  <a:lnTo>
                    <a:pt x="1474" y="539"/>
                  </a:lnTo>
                  <a:lnTo>
                    <a:pt x="1445" y="482"/>
                  </a:lnTo>
                  <a:lnTo>
                    <a:pt x="1474" y="425"/>
                  </a:lnTo>
                  <a:lnTo>
                    <a:pt x="1445" y="369"/>
                  </a:lnTo>
                  <a:lnTo>
                    <a:pt x="1417" y="397"/>
                  </a:lnTo>
                  <a:lnTo>
                    <a:pt x="1360" y="312"/>
                  </a:lnTo>
                  <a:lnTo>
                    <a:pt x="1360" y="227"/>
                  </a:lnTo>
                  <a:lnTo>
                    <a:pt x="1304" y="142"/>
                  </a:lnTo>
                  <a:lnTo>
                    <a:pt x="1219" y="199"/>
                  </a:lnTo>
                  <a:lnTo>
                    <a:pt x="1162" y="170"/>
                  </a:lnTo>
                  <a:lnTo>
                    <a:pt x="1190" y="11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86" name="Freeform 746"/>
            <p:cNvSpPr>
              <a:spLocks/>
            </p:cNvSpPr>
            <p:nvPr/>
          </p:nvSpPr>
          <p:spPr bwMode="auto">
            <a:xfrm>
              <a:off x="570" y="2060"/>
              <a:ext cx="1389" cy="2503"/>
            </a:xfrm>
            <a:custGeom>
              <a:avLst/>
              <a:gdLst>
                <a:gd name="T0" fmla="*/ 655 w 1389"/>
                <a:gd name="T1" fmla="*/ 85 h 2503"/>
                <a:gd name="T2" fmla="*/ 687 w 1389"/>
                <a:gd name="T3" fmla="*/ 139 h 2503"/>
                <a:gd name="T4" fmla="*/ 765 w 1389"/>
                <a:gd name="T5" fmla="*/ 250 h 2503"/>
                <a:gd name="T6" fmla="*/ 911 w 1389"/>
                <a:gd name="T7" fmla="*/ 369 h 2503"/>
                <a:gd name="T8" fmla="*/ 996 w 1389"/>
                <a:gd name="T9" fmla="*/ 425 h 2503"/>
                <a:gd name="T10" fmla="*/ 1024 w 1389"/>
                <a:gd name="T11" fmla="*/ 539 h 2503"/>
                <a:gd name="T12" fmla="*/ 1251 w 1389"/>
                <a:gd name="T13" fmla="*/ 535 h 2503"/>
                <a:gd name="T14" fmla="*/ 1364 w 1389"/>
                <a:gd name="T15" fmla="*/ 595 h 2503"/>
                <a:gd name="T16" fmla="*/ 1364 w 1389"/>
                <a:gd name="T17" fmla="*/ 766 h 2503"/>
                <a:gd name="T18" fmla="*/ 1109 w 1389"/>
                <a:gd name="T19" fmla="*/ 879 h 2503"/>
                <a:gd name="T20" fmla="*/ 1081 w 1389"/>
                <a:gd name="T21" fmla="*/ 1049 h 2503"/>
                <a:gd name="T22" fmla="*/ 1166 w 1389"/>
                <a:gd name="T23" fmla="*/ 1134 h 2503"/>
                <a:gd name="T24" fmla="*/ 1081 w 1389"/>
                <a:gd name="T25" fmla="*/ 1106 h 2503"/>
                <a:gd name="T26" fmla="*/ 1052 w 1389"/>
                <a:gd name="T27" fmla="*/ 1191 h 2503"/>
                <a:gd name="T28" fmla="*/ 1024 w 1389"/>
                <a:gd name="T29" fmla="*/ 1304 h 2503"/>
                <a:gd name="T30" fmla="*/ 1109 w 1389"/>
                <a:gd name="T31" fmla="*/ 1418 h 2503"/>
                <a:gd name="T32" fmla="*/ 1137 w 1389"/>
                <a:gd name="T33" fmla="*/ 1474 h 2503"/>
                <a:gd name="T34" fmla="*/ 1137 w 1389"/>
                <a:gd name="T35" fmla="*/ 1616 h 2503"/>
                <a:gd name="T36" fmla="*/ 1052 w 1389"/>
                <a:gd name="T37" fmla="*/ 1616 h 2503"/>
                <a:gd name="T38" fmla="*/ 1024 w 1389"/>
                <a:gd name="T39" fmla="*/ 1673 h 2503"/>
                <a:gd name="T40" fmla="*/ 967 w 1389"/>
                <a:gd name="T41" fmla="*/ 1701 h 2503"/>
                <a:gd name="T42" fmla="*/ 854 w 1389"/>
                <a:gd name="T43" fmla="*/ 1786 h 2503"/>
                <a:gd name="T44" fmla="*/ 769 w 1389"/>
                <a:gd name="T45" fmla="*/ 1758 h 2503"/>
                <a:gd name="T46" fmla="*/ 712 w 1389"/>
                <a:gd name="T47" fmla="*/ 1871 h 2503"/>
                <a:gd name="T48" fmla="*/ 684 w 1389"/>
                <a:gd name="T49" fmla="*/ 1985 h 2503"/>
                <a:gd name="T50" fmla="*/ 654 w 1389"/>
                <a:gd name="T51" fmla="*/ 1987 h 2503"/>
                <a:gd name="T52" fmla="*/ 344 w 1389"/>
                <a:gd name="T53" fmla="*/ 2325 h 2503"/>
                <a:gd name="T54" fmla="*/ 243 w 1389"/>
                <a:gd name="T55" fmla="*/ 2503 h 2503"/>
                <a:gd name="T56" fmla="*/ 183 w 1389"/>
                <a:gd name="T57" fmla="*/ 2455 h 2503"/>
                <a:gd name="T58" fmla="*/ 60 w 1389"/>
                <a:gd name="T59" fmla="*/ 2325 h 2503"/>
                <a:gd name="T60" fmla="*/ 202 w 1389"/>
                <a:gd name="T61" fmla="*/ 2325 h 2503"/>
                <a:gd name="T62" fmla="*/ 258 w 1389"/>
                <a:gd name="T63" fmla="*/ 2126 h 2503"/>
                <a:gd name="T64" fmla="*/ 258 w 1389"/>
                <a:gd name="T65" fmla="*/ 1985 h 2503"/>
                <a:gd name="T66" fmla="*/ 202 w 1389"/>
                <a:gd name="T67" fmla="*/ 1871 h 2503"/>
                <a:gd name="T68" fmla="*/ 258 w 1389"/>
                <a:gd name="T69" fmla="*/ 1701 h 2503"/>
                <a:gd name="T70" fmla="*/ 145 w 1389"/>
                <a:gd name="T71" fmla="*/ 1673 h 2503"/>
                <a:gd name="T72" fmla="*/ 88 w 1389"/>
                <a:gd name="T73" fmla="*/ 1531 h 2503"/>
                <a:gd name="T74" fmla="*/ 32 w 1389"/>
                <a:gd name="T75" fmla="*/ 1276 h 2503"/>
                <a:gd name="T76" fmla="*/ 117 w 1389"/>
                <a:gd name="T77" fmla="*/ 1219 h 2503"/>
                <a:gd name="T78" fmla="*/ 117 w 1389"/>
                <a:gd name="T79" fmla="*/ 1276 h 2503"/>
                <a:gd name="T80" fmla="*/ 173 w 1389"/>
                <a:gd name="T81" fmla="*/ 1162 h 2503"/>
                <a:gd name="T82" fmla="*/ 315 w 1389"/>
                <a:gd name="T83" fmla="*/ 1049 h 2503"/>
                <a:gd name="T84" fmla="*/ 344 w 1389"/>
                <a:gd name="T85" fmla="*/ 879 h 2503"/>
                <a:gd name="T86" fmla="*/ 315 w 1389"/>
                <a:gd name="T87" fmla="*/ 737 h 2503"/>
                <a:gd name="T88" fmla="*/ 173 w 1389"/>
                <a:gd name="T89" fmla="*/ 567 h 2503"/>
                <a:gd name="T90" fmla="*/ 88 w 1389"/>
                <a:gd name="T91" fmla="*/ 369 h 2503"/>
                <a:gd name="T92" fmla="*/ 145 w 1389"/>
                <a:gd name="T93" fmla="*/ 170 h 2503"/>
                <a:gd name="T94" fmla="*/ 287 w 1389"/>
                <a:gd name="T95" fmla="*/ 114 h 2503"/>
                <a:gd name="T96" fmla="*/ 344 w 1389"/>
                <a:gd name="T97" fmla="*/ 170 h 2503"/>
                <a:gd name="T98" fmla="*/ 514 w 1389"/>
                <a:gd name="T99" fmla="*/ 0 h 2503"/>
                <a:gd name="T100" fmla="*/ 570 w 1389"/>
                <a:gd name="T101" fmla="*/ 28 h 2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89" h="2503">
                  <a:moveTo>
                    <a:pt x="570" y="28"/>
                  </a:moveTo>
                  <a:lnTo>
                    <a:pt x="655" y="85"/>
                  </a:lnTo>
                  <a:lnTo>
                    <a:pt x="655" y="142"/>
                  </a:lnTo>
                  <a:lnTo>
                    <a:pt x="687" y="139"/>
                  </a:lnTo>
                  <a:lnTo>
                    <a:pt x="740" y="255"/>
                  </a:lnTo>
                  <a:lnTo>
                    <a:pt x="765" y="250"/>
                  </a:lnTo>
                  <a:lnTo>
                    <a:pt x="797" y="340"/>
                  </a:lnTo>
                  <a:lnTo>
                    <a:pt x="911" y="369"/>
                  </a:lnTo>
                  <a:lnTo>
                    <a:pt x="939" y="425"/>
                  </a:lnTo>
                  <a:lnTo>
                    <a:pt x="996" y="425"/>
                  </a:lnTo>
                  <a:lnTo>
                    <a:pt x="1024" y="482"/>
                  </a:lnTo>
                  <a:lnTo>
                    <a:pt x="1024" y="539"/>
                  </a:lnTo>
                  <a:lnTo>
                    <a:pt x="1109" y="595"/>
                  </a:lnTo>
                  <a:lnTo>
                    <a:pt x="1251" y="535"/>
                  </a:lnTo>
                  <a:lnTo>
                    <a:pt x="1336" y="567"/>
                  </a:lnTo>
                  <a:lnTo>
                    <a:pt x="1364" y="595"/>
                  </a:lnTo>
                  <a:lnTo>
                    <a:pt x="1389" y="592"/>
                  </a:lnTo>
                  <a:lnTo>
                    <a:pt x="1364" y="766"/>
                  </a:lnTo>
                  <a:lnTo>
                    <a:pt x="1307" y="737"/>
                  </a:lnTo>
                  <a:lnTo>
                    <a:pt x="1109" y="879"/>
                  </a:lnTo>
                  <a:lnTo>
                    <a:pt x="1137" y="936"/>
                  </a:lnTo>
                  <a:lnTo>
                    <a:pt x="1081" y="1049"/>
                  </a:lnTo>
                  <a:lnTo>
                    <a:pt x="1137" y="1049"/>
                  </a:lnTo>
                  <a:lnTo>
                    <a:pt x="1166" y="1134"/>
                  </a:lnTo>
                  <a:lnTo>
                    <a:pt x="1137" y="1162"/>
                  </a:lnTo>
                  <a:lnTo>
                    <a:pt x="1081" y="1106"/>
                  </a:lnTo>
                  <a:lnTo>
                    <a:pt x="1024" y="1106"/>
                  </a:lnTo>
                  <a:lnTo>
                    <a:pt x="1052" y="1191"/>
                  </a:lnTo>
                  <a:lnTo>
                    <a:pt x="996" y="1219"/>
                  </a:lnTo>
                  <a:lnTo>
                    <a:pt x="1024" y="1304"/>
                  </a:lnTo>
                  <a:lnTo>
                    <a:pt x="1109" y="1361"/>
                  </a:lnTo>
                  <a:lnTo>
                    <a:pt x="1109" y="1418"/>
                  </a:lnTo>
                  <a:lnTo>
                    <a:pt x="1166" y="1446"/>
                  </a:lnTo>
                  <a:lnTo>
                    <a:pt x="1137" y="1474"/>
                  </a:lnTo>
                  <a:lnTo>
                    <a:pt x="1109" y="1531"/>
                  </a:lnTo>
                  <a:lnTo>
                    <a:pt x="1137" y="1616"/>
                  </a:lnTo>
                  <a:lnTo>
                    <a:pt x="1109" y="1644"/>
                  </a:lnTo>
                  <a:lnTo>
                    <a:pt x="1052" y="1616"/>
                  </a:lnTo>
                  <a:lnTo>
                    <a:pt x="972" y="1645"/>
                  </a:lnTo>
                  <a:lnTo>
                    <a:pt x="1024" y="1673"/>
                  </a:lnTo>
                  <a:lnTo>
                    <a:pt x="1029" y="1696"/>
                  </a:lnTo>
                  <a:lnTo>
                    <a:pt x="967" y="1701"/>
                  </a:lnTo>
                  <a:lnTo>
                    <a:pt x="939" y="1814"/>
                  </a:lnTo>
                  <a:lnTo>
                    <a:pt x="854" y="1786"/>
                  </a:lnTo>
                  <a:lnTo>
                    <a:pt x="825" y="1673"/>
                  </a:lnTo>
                  <a:lnTo>
                    <a:pt x="769" y="1758"/>
                  </a:lnTo>
                  <a:lnTo>
                    <a:pt x="769" y="1814"/>
                  </a:lnTo>
                  <a:lnTo>
                    <a:pt x="712" y="1871"/>
                  </a:lnTo>
                  <a:lnTo>
                    <a:pt x="740" y="1928"/>
                  </a:lnTo>
                  <a:lnTo>
                    <a:pt x="684" y="1985"/>
                  </a:lnTo>
                  <a:lnTo>
                    <a:pt x="655" y="1928"/>
                  </a:lnTo>
                  <a:lnTo>
                    <a:pt x="654" y="1987"/>
                  </a:lnTo>
                  <a:lnTo>
                    <a:pt x="600" y="2092"/>
                  </a:lnTo>
                  <a:lnTo>
                    <a:pt x="344" y="2325"/>
                  </a:lnTo>
                  <a:lnTo>
                    <a:pt x="287" y="2495"/>
                  </a:lnTo>
                  <a:lnTo>
                    <a:pt x="243" y="2503"/>
                  </a:lnTo>
                  <a:lnTo>
                    <a:pt x="195" y="2494"/>
                  </a:lnTo>
                  <a:lnTo>
                    <a:pt x="183" y="2455"/>
                  </a:lnTo>
                  <a:lnTo>
                    <a:pt x="173" y="2410"/>
                  </a:lnTo>
                  <a:lnTo>
                    <a:pt x="60" y="2325"/>
                  </a:lnTo>
                  <a:lnTo>
                    <a:pt x="88" y="2296"/>
                  </a:lnTo>
                  <a:lnTo>
                    <a:pt x="202" y="2325"/>
                  </a:lnTo>
                  <a:lnTo>
                    <a:pt x="258" y="2268"/>
                  </a:lnTo>
                  <a:lnTo>
                    <a:pt x="258" y="2126"/>
                  </a:lnTo>
                  <a:lnTo>
                    <a:pt x="202" y="2070"/>
                  </a:lnTo>
                  <a:lnTo>
                    <a:pt x="258" y="1985"/>
                  </a:lnTo>
                  <a:lnTo>
                    <a:pt x="258" y="1900"/>
                  </a:lnTo>
                  <a:lnTo>
                    <a:pt x="202" y="1871"/>
                  </a:lnTo>
                  <a:lnTo>
                    <a:pt x="258" y="1786"/>
                  </a:lnTo>
                  <a:lnTo>
                    <a:pt x="258" y="1701"/>
                  </a:lnTo>
                  <a:lnTo>
                    <a:pt x="202" y="1644"/>
                  </a:lnTo>
                  <a:lnTo>
                    <a:pt x="145" y="1673"/>
                  </a:lnTo>
                  <a:lnTo>
                    <a:pt x="88" y="1616"/>
                  </a:lnTo>
                  <a:lnTo>
                    <a:pt x="88" y="1531"/>
                  </a:lnTo>
                  <a:lnTo>
                    <a:pt x="0" y="1441"/>
                  </a:lnTo>
                  <a:lnTo>
                    <a:pt x="32" y="1276"/>
                  </a:lnTo>
                  <a:lnTo>
                    <a:pt x="81" y="1273"/>
                  </a:lnTo>
                  <a:lnTo>
                    <a:pt x="117" y="1219"/>
                  </a:lnTo>
                  <a:lnTo>
                    <a:pt x="141" y="1234"/>
                  </a:lnTo>
                  <a:lnTo>
                    <a:pt x="117" y="1276"/>
                  </a:lnTo>
                  <a:lnTo>
                    <a:pt x="202" y="1247"/>
                  </a:lnTo>
                  <a:lnTo>
                    <a:pt x="173" y="1162"/>
                  </a:lnTo>
                  <a:lnTo>
                    <a:pt x="287" y="1106"/>
                  </a:lnTo>
                  <a:lnTo>
                    <a:pt x="315" y="1049"/>
                  </a:lnTo>
                  <a:lnTo>
                    <a:pt x="344" y="1021"/>
                  </a:lnTo>
                  <a:lnTo>
                    <a:pt x="344" y="879"/>
                  </a:lnTo>
                  <a:lnTo>
                    <a:pt x="287" y="851"/>
                  </a:lnTo>
                  <a:lnTo>
                    <a:pt x="315" y="737"/>
                  </a:lnTo>
                  <a:lnTo>
                    <a:pt x="202" y="652"/>
                  </a:lnTo>
                  <a:lnTo>
                    <a:pt x="173" y="567"/>
                  </a:lnTo>
                  <a:lnTo>
                    <a:pt x="32" y="454"/>
                  </a:lnTo>
                  <a:lnTo>
                    <a:pt x="88" y="369"/>
                  </a:lnTo>
                  <a:lnTo>
                    <a:pt x="173" y="255"/>
                  </a:lnTo>
                  <a:lnTo>
                    <a:pt x="145" y="170"/>
                  </a:lnTo>
                  <a:lnTo>
                    <a:pt x="202" y="57"/>
                  </a:lnTo>
                  <a:lnTo>
                    <a:pt x="287" y="114"/>
                  </a:lnTo>
                  <a:lnTo>
                    <a:pt x="287" y="170"/>
                  </a:lnTo>
                  <a:lnTo>
                    <a:pt x="344" y="170"/>
                  </a:lnTo>
                  <a:lnTo>
                    <a:pt x="344" y="114"/>
                  </a:lnTo>
                  <a:lnTo>
                    <a:pt x="514" y="0"/>
                  </a:lnTo>
                  <a:lnTo>
                    <a:pt x="514" y="57"/>
                  </a:lnTo>
                  <a:lnTo>
                    <a:pt x="570" y="2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90" name="Freeform 750"/>
            <p:cNvSpPr>
              <a:spLocks/>
            </p:cNvSpPr>
            <p:nvPr/>
          </p:nvSpPr>
          <p:spPr bwMode="auto">
            <a:xfrm>
              <a:off x="3238" y="756"/>
              <a:ext cx="907" cy="680"/>
            </a:xfrm>
            <a:custGeom>
              <a:avLst/>
              <a:gdLst>
                <a:gd name="T0" fmla="*/ 85 w 907"/>
                <a:gd name="T1" fmla="*/ 369 h 680"/>
                <a:gd name="T2" fmla="*/ 29 w 907"/>
                <a:gd name="T3" fmla="*/ 482 h 680"/>
                <a:gd name="T4" fmla="*/ 0 w 907"/>
                <a:gd name="T5" fmla="*/ 539 h 680"/>
                <a:gd name="T6" fmla="*/ 29 w 907"/>
                <a:gd name="T7" fmla="*/ 539 h 680"/>
                <a:gd name="T8" fmla="*/ 57 w 907"/>
                <a:gd name="T9" fmla="*/ 595 h 680"/>
                <a:gd name="T10" fmla="*/ 85 w 907"/>
                <a:gd name="T11" fmla="*/ 567 h 680"/>
                <a:gd name="T12" fmla="*/ 57 w 907"/>
                <a:gd name="T13" fmla="*/ 652 h 680"/>
                <a:gd name="T14" fmla="*/ 170 w 907"/>
                <a:gd name="T15" fmla="*/ 652 h 680"/>
                <a:gd name="T16" fmla="*/ 199 w 907"/>
                <a:gd name="T17" fmla="*/ 680 h 680"/>
                <a:gd name="T18" fmla="*/ 284 w 907"/>
                <a:gd name="T19" fmla="*/ 652 h 680"/>
                <a:gd name="T20" fmla="*/ 284 w 907"/>
                <a:gd name="T21" fmla="*/ 595 h 680"/>
                <a:gd name="T22" fmla="*/ 369 w 907"/>
                <a:gd name="T23" fmla="*/ 539 h 680"/>
                <a:gd name="T24" fmla="*/ 397 w 907"/>
                <a:gd name="T25" fmla="*/ 482 h 680"/>
                <a:gd name="T26" fmla="*/ 454 w 907"/>
                <a:gd name="T27" fmla="*/ 510 h 680"/>
                <a:gd name="T28" fmla="*/ 454 w 907"/>
                <a:gd name="T29" fmla="*/ 595 h 680"/>
                <a:gd name="T30" fmla="*/ 539 w 907"/>
                <a:gd name="T31" fmla="*/ 680 h 680"/>
                <a:gd name="T32" fmla="*/ 652 w 907"/>
                <a:gd name="T33" fmla="*/ 680 h 680"/>
                <a:gd name="T34" fmla="*/ 681 w 907"/>
                <a:gd name="T35" fmla="*/ 595 h 680"/>
                <a:gd name="T36" fmla="*/ 737 w 907"/>
                <a:gd name="T37" fmla="*/ 567 h 680"/>
                <a:gd name="T38" fmla="*/ 766 w 907"/>
                <a:gd name="T39" fmla="*/ 595 h 680"/>
                <a:gd name="T40" fmla="*/ 907 w 907"/>
                <a:gd name="T41" fmla="*/ 510 h 680"/>
                <a:gd name="T42" fmla="*/ 851 w 907"/>
                <a:gd name="T43" fmla="*/ 397 h 680"/>
                <a:gd name="T44" fmla="*/ 766 w 907"/>
                <a:gd name="T45" fmla="*/ 397 h 680"/>
                <a:gd name="T46" fmla="*/ 766 w 907"/>
                <a:gd name="T47" fmla="*/ 340 h 680"/>
                <a:gd name="T48" fmla="*/ 652 w 907"/>
                <a:gd name="T49" fmla="*/ 255 h 680"/>
                <a:gd name="T50" fmla="*/ 709 w 907"/>
                <a:gd name="T51" fmla="*/ 142 h 680"/>
                <a:gd name="T52" fmla="*/ 624 w 907"/>
                <a:gd name="T53" fmla="*/ 85 h 680"/>
                <a:gd name="T54" fmla="*/ 624 w 907"/>
                <a:gd name="T55" fmla="*/ 28 h 680"/>
                <a:gd name="T56" fmla="*/ 539 w 907"/>
                <a:gd name="T57" fmla="*/ 0 h 680"/>
                <a:gd name="T58" fmla="*/ 511 w 907"/>
                <a:gd name="T59" fmla="*/ 28 h 680"/>
                <a:gd name="T60" fmla="*/ 454 w 907"/>
                <a:gd name="T61" fmla="*/ 57 h 680"/>
                <a:gd name="T62" fmla="*/ 482 w 907"/>
                <a:gd name="T63" fmla="*/ 85 h 680"/>
                <a:gd name="T64" fmla="*/ 454 w 907"/>
                <a:gd name="T65" fmla="*/ 227 h 680"/>
                <a:gd name="T66" fmla="*/ 312 w 907"/>
                <a:gd name="T67" fmla="*/ 284 h 680"/>
                <a:gd name="T68" fmla="*/ 227 w 907"/>
                <a:gd name="T69" fmla="*/ 425 h 680"/>
                <a:gd name="T70" fmla="*/ 170 w 907"/>
                <a:gd name="T71" fmla="*/ 425 h 680"/>
                <a:gd name="T72" fmla="*/ 85 w 907"/>
                <a:gd name="T73" fmla="*/ 369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7" h="680">
                  <a:moveTo>
                    <a:pt x="85" y="369"/>
                  </a:moveTo>
                  <a:lnTo>
                    <a:pt x="29" y="482"/>
                  </a:lnTo>
                  <a:lnTo>
                    <a:pt x="0" y="539"/>
                  </a:lnTo>
                  <a:lnTo>
                    <a:pt x="29" y="539"/>
                  </a:lnTo>
                  <a:lnTo>
                    <a:pt x="57" y="595"/>
                  </a:lnTo>
                  <a:lnTo>
                    <a:pt x="85" y="567"/>
                  </a:lnTo>
                  <a:lnTo>
                    <a:pt x="57" y="652"/>
                  </a:lnTo>
                  <a:lnTo>
                    <a:pt x="170" y="652"/>
                  </a:lnTo>
                  <a:lnTo>
                    <a:pt x="199" y="680"/>
                  </a:lnTo>
                  <a:lnTo>
                    <a:pt x="284" y="652"/>
                  </a:lnTo>
                  <a:lnTo>
                    <a:pt x="284" y="595"/>
                  </a:lnTo>
                  <a:lnTo>
                    <a:pt x="369" y="539"/>
                  </a:lnTo>
                  <a:lnTo>
                    <a:pt x="397" y="482"/>
                  </a:lnTo>
                  <a:lnTo>
                    <a:pt x="454" y="510"/>
                  </a:lnTo>
                  <a:lnTo>
                    <a:pt x="454" y="595"/>
                  </a:lnTo>
                  <a:lnTo>
                    <a:pt x="539" y="680"/>
                  </a:lnTo>
                  <a:lnTo>
                    <a:pt x="652" y="680"/>
                  </a:lnTo>
                  <a:lnTo>
                    <a:pt x="681" y="595"/>
                  </a:lnTo>
                  <a:lnTo>
                    <a:pt x="737" y="567"/>
                  </a:lnTo>
                  <a:lnTo>
                    <a:pt x="766" y="595"/>
                  </a:lnTo>
                  <a:lnTo>
                    <a:pt x="907" y="510"/>
                  </a:lnTo>
                  <a:lnTo>
                    <a:pt x="851" y="397"/>
                  </a:lnTo>
                  <a:lnTo>
                    <a:pt x="766" y="397"/>
                  </a:lnTo>
                  <a:lnTo>
                    <a:pt x="766" y="340"/>
                  </a:lnTo>
                  <a:lnTo>
                    <a:pt x="652" y="255"/>
                  </a:lnTo>
                  <a:lnTo>
                    <a:pt x="709" y="142"/>
                  </a:lnTo>
                  <a:lnTo>
                    <a:pt x="624" y="85"/>
                  </a:lnTo>
                  <a:lnTo>
                    <a:pt x="624" y="28"/>
                  </a:lnTo>
                  <a:lnTo>
                    <a:pt x="539" y="0"/>
                  </a:lnTo>
                  <a:lnTo>
                    <a:pt x="511" y="28"/>
                  </a:lnTo>
                  <a:lnTo>
                    <a:pt x="454" y="57"/>
                  </a:lnTo>
                  <a:lnTo>
                    <a:pt x="482" y="85"/>
                  </a:lnTo>
                  <a:lnTo>
                    <a:pt x="454" y="227"/>
                  </a:lnTo>
                  <a:lnTo>
                    <a:pt x="312" y="284"/>
                  </a:lnTo>
                  <a:lnTo>
                    <a:pt x="227" y="425"/>
                  </a:lnTo>
                  <a:lnTo>
                    <a:pt x="170" y="425"/>
                  </a:lnTo>
                  <a:lnTo>
                    <a:pt x="85" y="36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91" name="Freeform 751"/>
            <p:cNvSpPr>
              <a:spLocks/>
            </p:cNvSpPr>
            <p:nvPr/>
          </p:nvSpPr>
          <p:spPr bwMode="auto">
            <a:xfrm>
              <a:off x="2529" y="387"/>
              <a:ext cx="1985" cy="2552"/>
            </a:xfrm>
            <a:custGeom>
              <a:avLst/>
              <a:gdLst>
                <a:gd name="T0" fmla="*/ 482 w 1985"/>
                <a:gd name="T1" fmla="*/ 2495 h 2552"/>
                <a:gd name="T2" fmla="*/ 482 w 1985"/>
                <a:gd name="T3" fmla="*/ 2325 h 2552"/>
                <a:gd name="T4" fmla="*/ 482 w 1985"/>
                <a:gd name="T5" fmla="*/ 2212 h 2552"/>
                <a:gd name="T6" fmla="*/ 397 w 1985"/>
                <a:gd name="T7" fmla="*/ 2155 h 2552"/>
                <a:gd name="T8" fmla="*/ 341 w 1985"/>
                <a:gd name="T9" fmla="*/ 1985 h 2552"/>
                <a:gd name="T10" fmla="*/ 199 w 1985"/>
                <a:gd name="T11" fmla="*/ 2013 h 2552"/>
                <a:gd name="T12" fmla="*/ 256 w 1985"/>
                <a:gd name="T13" fmla="*/ 1900 h 2552"/>
                <a:gd name="T14" fmla="*/ 256 w 1985"/>
                <a:gd name="T15" fmla="*/ 1758 h 2552"/>
                <a:gd name="T16" fmla="*/ 171 w 1985"/>
                <a:gd name="T17" fmla="*/ 1730 h 2552"/>
                <a:gd name="T18" fmla="*/ 57 w 1985"/>
                <a:gd name="T19" fmla="*/ 1701 h 2552"/>
                <a:gd name="T20" fmla="*/ 0 w 1985"/>
                <a:gd name="T21" fmla="*/ 1588 h 2552"/>
                <a:gd name="T22" fmla="*/ 171 w 1985"/>
                <a:gd name="T23" fmla="*/ 1503 h 2552"/>
                <a:gd name="T24" fmla="*/ 256 w 1985"/>
                <a:gd name="T25" fmla="*/ 1418 h 2552"/>
                <a:gd name="T26" fmla="*/ 397 w 1985"/>
                <a:gd name="T27" fmla="*/ 1418 h 2552"/>
                <a:gd name="T28" fmla="*/ 454 w 1985"/>
                <a:gd name="T29" fmla="*/ 1390 h 2552"/>
                <a:gd name="T30" fmla="*/ 567 w 1985"/>
                <a:gd name="T31" fmla="*/ 1276 h 2552"/>
                <a:gd name="T32" fmla="*/ 454 w 1985"/>
                <a:gd name="T33" fmla="*/ 1220 h 2552"/>
                <a:gd name="T34" fmla="*/ 539 w 1985"/>
                <a:gd name="T35" fmla="*/ 1220 h 2552"/>
                <a:gd name="T36" fmla="*/ 709 w 1985"/>
                <a:gd name="T37" fmla="*/ 1106 h 2552"/>
                <a:gd name="T38" fmla="*/ 709 w 1985"/>
                <a:gd name="T39" fmla="*/ 1021 h 2552"/>
                <a:gd name="T40" fmla="*/ 766 w 1985"/>
                <a:gd name="T41" fmla="*/ 1021 h 2552"/>
                <a:gd name="T42" fmla="*/ 908 w 1985"/>
                <a:gd name="T43" fmla="*/ 1049 h 2552"/>
                <a:gd name="T44" fmla="*/ 993 w 1985"/>
                <a:gd name="T45" fmla="*/ 964 h 2552"/>
                <a:gd name="T46" fmla="*/ 1106 w 1985"/>
                <a:gd name="T47" fmla="*/ 851 h 2552"/>
                <a:gd name="T48" fmla="*/ 1163 w 1985"/>
                <a:gd name="T49" fmla="*/ 964 h 2552"/>
                <a:gd name="T50" fmla="*/ 1361 w 1985"/>
                <a:gd name="T51" fmla="*/ 1049 h 2552"/>
                <a:gd name="T52" fmla="*/ 1446 w 1985"/>
                <a:gd name="T53" fmla="*/ 936 h 2552"/>
                <a:gd name="T54" fmla="*/ 1616 w 1985"/>
                <a:gd name="T55" fmla="*/ 879 h 2552"/>
                <a:gd name="T56" fmla="*/ 1475 w 1985"/>
                <a:gd name="T57" fmla="*/ 766 h 2552"/>
                <a:gd name="T58" fmla="*/ 1361 w 1985"/>
                <a:gd name="T59" fmla="*/ 624 h 2552"/>
                <a:gd name="T60" fmla="*/ 1333 w 1985"/>
                <a:gd name="T61" fmla="*/ 454 h 2552"/>
                <a:gd name="T62" fmla="*/ 1248 w 1985"/>
                <a:gd name="T63" fmla="*/ 369 h 2552"/>
                <a:gd name="T64" fmla="*/ 1191 w 1985"/>
                <a:gd name="T65" fmla="*/ 369 h 2552"/>
                <a:gd name="T66" fmla="*/ 1361 w 1985"/>
                <a:gd name="T67" fmla="*/ 284 h 2552"/>
                <a:gd name="T68" fmla="*/ 1361 w 1985"/>
                <a:gd name="T69" fmla="*/ 227 h 2552"/>
                <a:gd name="T70" fmla="*/ 1475 w 1985"/>
                <a:gd name="T71" fmla="*/ 29 h 2552"/>
                <a:gd name="T72" fmla="*/ 1588 w 1985"/>
                <a:gd name="T73" fmla="*/ 142 h 2552"/>
                <a:gd name="T74" fmla="*/ 1645 w 1985"/>
                <a:gd name="T75" fmla="*/ 171 h 2552"/>
                <a:gd name="T76" fmla="*/ 1616 w 1985"/>
                <a:gd name="T77" fmla="*/ 86 h 2552"/>
                <a:gd name="T78" fmla="*/ 1730 w 1985"/>
                <a:gd name="T79" fmla="*/ 57 h 2552"/>
                <a:gd name="T80" fmla="*/ 1786 w 1985"/>
                <a:gd name="T81" fmla="*/ 0 h 2552"/>
                <a:gd name="T82" fmla="*/ 1872 w 1985"/>
                <a:gd name="T83" fmla="*/ 142 h 2552"/>
                <a:gd name="T84" fmla="*/ 1900 w 1985"/>
                <a:gd name="T85" fmla="*/ 312 h 2552"/>
                <a:gd name="T86" fmla="*/ 1957 w 1985"/>
                <a:gd name="T87" fmla="*/ 511 h 2552"/>
                <a:gd name="T88" fmla="*/ 1900 w 1985"/>
                <a:gd name="T89" fmla="*/ 624 h 2552"/>
                <a:gd name="T90" fmla="*/ 1872 w 1985"/>
                <a:gd name="T91" fmla="*/ 766 h 2552"/>
                <a:gd name="T92" fmla="*/ 1645 w 1985"/>
                <a:gd name="T93" fmla="*/ 936 h 2552"/>
                <a:gd name="T94" fmla="*/ 1616 w 1985"/>
                <a:gd name="T95" fmla="*/ 1049 h 2552"/>
                <a:gd name="T96" fmla="*/ 1560 w 1985"/>
                <a:gd name="T97" fmla="*/ 1163 h 2552"/>
                <a:gd name="T98" fmla="*/ 1305 w 1985"/>
                <a:gd name="T99" fmla="*/ 1475 h 2552"/>
                <a:gd name="T100" fmla="*/ 1191 w 1985"/>
                <a:gd name="T101" fmla="*/ 1475 h 2552"/>
                <a:gd name="T102" fmla="*/ 1106 w 1985"/>
                <a:gd name="T103" fmla="*/ 1475 h 2552"/>
                <a:gd name="T104" fmla="*/ 1163 w 1985"/>
                <a:gd name="T105" fmla="*/ 1588 h 2552"/>
                <a:gd name="T106" fmla="*/ 1106 w 1985"/>
                <a:gd name="T107" fmla="*/ 1701 h 2552"/>
                <a:gd name="T108" fmla="*/ 1248 w 1985"/>
                <a:gd name="T109" fmla="*/ 1900 h 2552"/>
                <a:gd name="T110" fmla="*/ 1106 w 1985"/>
                <a:gd name="T111" fmla="*/ 2070 h 2552"/>
                <a:gd name="T112" fmla="*/ 1078 w 1985"/>
                <a:gd name="T113" fmla="*/ 2183 h 2552"/>
                <a:gd name="T114" fmla="*/ 964 w 1985"/>
                <a:gd name="T115" fmla="*/ 2382 h 2552"/>
                <a:gd name="T116" fmla="*/ 879 w 1985"/>
                <a:gd name="T117" fmla="*/ 2354 h 2552"/>
                <a:gd name="T118" fmla="*/ 738 w 1985"/>
                <a:gd name="T119" fmla="*/ 2467 h 2552"/>
                <a:gd name="T120" fmla="*/ 596 w 1985"/>
                <a:gd name="T121" fmla="*/ 2552 h 2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85" h="2552">
                  <a:moveTo>
                    <a:pt x="539" y="2552"/>
                  </a:moveTo>
                  <a:lnTo>
                    <a:pt x="482" y="2495"/>
                  </a:lnTo>
                  <a:lnTo>
                    <a:pt x="511" y="2382"/>
                  </a:lnTo>
                  <a:lnTo>
                    <a:pt x="482" y="2325"/>
                  </a:lnTo>
                  <a:lnTo>
                    <a:pt x="511" y="2268"/>
                  </a:lnTo>
                  <a:lnTo>
                    <a:pt x="482" y="2212"/>
                  </a:lnTo>
                  <a:lnTo>
                    <a:pt x="454" y="2240"/>
                  </a:lnTo>
                  <a:lnTo>
                    <a:pt x="397" y="2155"/>
                  </a:lnTo>
                  <a:lnTo>
                    <a:pt x="397" y="2070"/>
                  </a:lnTo>
                  <a:lnTo>
                    <a:pt x="341" y="1985"/>
                  </a:lnTo>
                  <a:lnTo>
                    <a:pt x="256" y="2042"/>
                  </a:lnTo>
                  <a:lnTo>
                    <a:pt x="199" y="2013"/>
                  </a:lnTo>
                  <a:lnTo>
                    <a:pt x="227" y="1957"/>
                  </a:lnTo>
                  <a:lnTo>
                    <a:pt x="256" y="1900"/>
                  </a:lnTo>
                  <a:lnTo>
                    <a:pt x="227" y="1843"/>
                  </a:lnTo>
                  <a:lnTo>
                    <a:pt x="256" y="1758"/>
                  </a:lnTo>
                  <a:lnTo>
                    <a:pt x="227" y="1730"/>
                  </a:lnTo>
                  <a:lnTo>
                    <a:pt x="171" y="1730"/>
                  </a:lnTo>
                  <a:lnTo>
                    <a:pt x="114" y="1673"/>
                  </a:lnTo>
                  <a:lnTo>
                    <a:pt x="57" y="1701"/>
                  </a:lnTo>
                  <a:lnTo>
                    <a:pt x="0" y="1673"/>
                  </a:lnTo>
                  <a:lnTo>
                    <a:pt x="0" y="1588"/>
                  </a:lnTo>
                  <a:lnTo>
                    <a:pt x="57" y="1588"/>
                  </a:lnTo>
                  <a:lnTo>
                    <a:pt x="171" y="1503"/>
                  </a:lnTo>
                  <a:lnTo>
                    <a:pt x="199" y="1418"/>
                  </a:lnTo>
                  <a:lnTo>
                    <a:pt x="256" y="1418"/>
                  </a:lnTo>
                  <a:lnTo>
                    <a:pt x="284" y="1446"/>
                  </a:lnTo>
                  <a:lnTo>
                    <a:pt x="397" y="1418"/>
                  </a:lnTo>
                  <a:lnTo>
                    <a:pt x="397" y="1361"/>
                  </a:lnTo>
                  <a:lnTo>
                    <a:pt x="454" y="1390"/>
                  </a:lnTo>
                  <a:lnTo>
                    <a:pt x="567" y="1361"/>
                  </a:lnTo>
                  <a:lnTo>
                    <a:pt x="567" y="1276"/>
                  </a:lnTo>
                  <a:lnTo>
                    <a:pt x="482" y="1276"/>
                  </a:lnTo>
                  <a:lnTo>
                    <a:pt x="454" y="1220"/>
                  </a:lnTo>
                  <a:lnTo>
                    <a:pt x="482" y="1163"/>
                  </a:lnTo>
                  <a:lnTo>
                    <a:pt x="539" y="1220"/>
                  </a:lnTo>
                  <a:lnTo>
                    <a:pt x="596" y="1220"/>
                  </a:lnTo>
                  <a:lnTo>
                    <a:pt x="709" y="1106"/>
                  </a:lnTo>
                  <a:lnTo>
                    <a:pt x="653" y="1049"/>
                  </a:lnTo>
                  <a:lnTo>
                    <a:pt x="709" y="1021"/>
                  </a:lnTo>
                  <a:lnTo>
                    <a:pt x="738" y="1049"/>
                  </a:lnTo>
                  <a:lnTo>
                    <a:pt x="766" y="1021"/>
                  </a:lnTo>
                  <a:lnTo>
                    <a:pt x="879" y="1021"/>
                  </a:lnTo>
                  <a:lnTo>
                    <a:pt x="908" y="1049"/>
                  </a:lnTo>
                  <a:lnTo>
                    <a:pt x="993" y="1021"/>
                  </a:lnTo>
                  <a:lnTo>
                    <a:pt x="993" y="964"/>
                  </a:lnTo>
                  <a:lnTo>
                    <a:pt x="1078" y="908"/>
                  </a:lnTo>
                  <a:lnTo>
                    <a:pt x="1106" y="851"/>
                  </a:lnTo>
                  <a:lnTo>
                    <a:pt x="1163" y="879"/>
                  </a:lnTo>
                  <a:lnTo>
                    <a:pt x="1163" y="964"/>
                  </a:lnTo>
                  <a:lnTo>
                    <a:pt x="1248" y="1049"/>
                  </a:lnTo>
                  <a:lnTo>
                    <a:pt x="1361" y="1049"/>
                  </a:lnTo>
                  <a:lnTo>
                    <a:pt x="1390" y="964"/>
                  </a:lnTo>
                  <a:lnTo>
                    <a:pt x="1446" y="936"/>
                  </a:lnTo>
                  <a:lnTo>
                    <a:pt x="1475" y="964"/>
                  </a:lnTo>
                  <a:lnTo>
                    <a:pt x="1616" y="879"/>
                  </a:lnTo>
                  <a:lnTo>
                    <a:pt x="1560" y="765"/>
                  </a:lnTo>
                  <a:lnTo>
                    <a:pt x="1475" y="766"/>
                  </a:lnTo>
                  <a:lnTo>
                    <a:pt x="1475" y="709"/>
                  </a:lnTo>
                  <a:lnTo>
                    <a:pt x="1361" y="624"/>
                  </a:lnTo>
                  <a:lnTo>
                    <a:pt x="1418" y="511"/>
                  </a:lnTo>
                  <a:lnTo>
                    <a:pt x="1333" y="454"/>
                  </a:lnTo>
                  <a:lnTo>
                    <a:pt x="1333" y="397"/>
                  </a:lnTo>
                  <a:lnTo>
                    <a:pt x="1248" y="369"/>
                  </a:lnTo>
                  <a:lnTo>
                    <a:pt x="1220" y="397"/>
                  </a:lnTo>
                  <a:lnTo>
                    <a:pt x="1191" y="369"/>
                  </a:lnTo>
                  <a:lnTo>
                    <a:pt x="1220" y="284"/>
                  </a:lnTo>
                  <a:lnTo>
                    <a:pt x="1361" y="284"/>
                  </a:lnTo>
                  <a:lnTo>
                    <a:pt x="1418" y="256"/>
                  </a:lnTo>
                  <a:lnTo>
                    <a:pt x="1361" y="227"/>
                  </a:lnTo>
                  <a:lnTo>
                    <a:pt x="1390" y="86"/>
                  </a:lnTo>
                  <a:lnTo>
                    <a:pt x="1475" y="29"/>
                  </a:lnTo>
                  <a:lnTo>
                    <a:pt x="1588" y="57"/>
                  </a:lnTo>
                  <a:lnTo>
                    <a:pt x="1588" y="142"/>
                  </a:lnTo>
                  <a:lnTo>
                    <a:pt x="1616" y="199"/>
                  </a:lnTo>
                  <a:lnTo>
                    <a:pt x="1645" y="171"/>
                  </a:lnTo>
                  <a:lnTo>
                    <a:pt x="1616" y="142"/>
                  </a:lnTo>
                  <a:lnTo>
                    <a:pt x="1616" y="86"/>
                  </a:lnTo>
                  <a:lnTo>
                    <a:pt x="1673" y="86"/>
                  </a:lnTo>
                  <a:lnTo>
                    <a:pt x="1730" y="57"/>
                  </a:lnTo>
                  <a:lnTo>
                    <a:pt x="1701" y="0"/>
                  </a:lnTo>
                  <a:lnTo>
                    <a:pt x="1786" y="0"/>
                  </a:lnTo>
                  <a:lnTo>
                    <a:pt x="1815" y="86"/>
                  </a:lnTo>
                  <a:lnTo>
                    <a:pt x="1872" y="142"/>
                  </a:lnTo>
                  <a:lnTo>
                    <a:pt x="1815" y="256"/>
                  </a:lnTo>
                  <a:lnTo>
                    <a:pt x="1900" y="312"/>
                  </a:lnTo>
                  <a:lnTo>
                    <a:pt x="1957" y="312"/>
                  </a:lnTo>
                  <a:lnTo>
                    <a:pt x="1957" y="511"/>
                  </a:lnTo>
                  <a:lnTo>
                    <a:pt x="1985" y="539"/>
                  </a:lnTo>
                  <a:lnTo>
                    <a:pt x="1900" y="624"/>
                  </a:lnTo>
                  <a:lnTo>
                    <a:pt x="1872" y="596"/>
                  </a:lnTo>
                  <a:lnTo>
                    <a:pt x="1872" y="766"/>
                  </a:lnTo>
                  <a:lnTo>
                    <a:pt x="1701" y="936"/>
                  </a:lnTo>
                  <a:lnTo>
                    <a:pt x="1645" y="936"/>
                  </a:lnTo>
                  <a:lnTo>
                    <a:pt x="1616" y="993"/>
                  </a:lnTo>
                  <a:lnTo>
                    <a:pt x="1616" y="1049"/>
                  </a:lnTo>
                  <a:lnTo>
                    <a:pt x="1645" y="1106"/>
                  </a:lnTo>
                  <a:lnTo>
                    <a:pt x="1560" y="1163"/>
                  </a:lnTo>
                  <a:lnTo>
                    <a:pt x="1418" y="1475"/>
                  </a:lnTo>
                  <a:lnTo>
                    <a:pt x="1305" y="1475"/>
                  </a:lnTo>
                  <a:lnTo>
                    <a:pt x="1276" y="1446"/>
                  </a:lnTo>
                  <a:lnTo>
                    <a:pt x="1191" y="1475"/>
                  </a:lnTo>
                  <a:lnTo>
                    <a:pt x="1134" y="1418"/>
                  </a:lnTo>
                  <a:lnTo>
                    <a:pt x="1106" y="1475"/>
                  </a:lnTo>
                  <a:lnTo>
                    <a:pt x="1163" y="1531"/>
                  </a:lnTo>
                  <a:lnTo>
                    <a:pt x="1163" y="1588"/>
                  </a:lnTo>
                  <a:lnTo>
                    <a:pt x="1078" y="1616"/>
                  </a:lnTo>
                  <a:lnTo>
                    <a:pt x="1106" y="1701"/>
                  </a:lnTo>
                  <a:lnTo>
                    <a:pt x="1191" y="1730"/>
                  </a:lnTo>
                  <a:lnTo>
                    <a:pt x="1248" y="1900"/>
                  </a:lnTo>
                  <a:lnTo>
                    <a:pt x="1163" y="2070"/>
                  </a:lnTo>
                  <a:lnTo>
                    <a:pt x="1106" y="2070"/>
                  </a:lnTo>
                  <a:lnTo>
                    <a:pt x="1049" y="2127"/>
                  </a:lnTo>
                  <a:lnTo>
                    <a:pt x="1078" y="2183"/>
                  </a:lnTo>
                  <a:lnTo>
                    <a:pt x="993" y="2183"/>
                  </a:lnTo>
                  <a:lnTo>
                    <a:pt x="964" y="2382"/>
                  </a:lnTo>
                  <a:lnTo>
                    <a:pt x="908" y="2410"/>
                  </a:lnTo>
                  <a:lnTo>
                    <a:pt x="879" y="2354"/>
                  </a:lnTo>
                  <a:lnTo>
                    <a:pt x="766" y="2410"/>
                  </a:lnTo>
                  <a:lnTo>
                    <a:pt x="738" y="2467"/>
                  </a:lnTo>
                  <a:lnTo>
                    <a:pt x="596" y="2495"/>
                  </a:lnTo>
                  <a:lnTo>
                    <a:pt x="596" y="2552"/>
                  </a:lnTo>
                  <a:lnTo>
                    <a:pt x="539" y="255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92" name="Freeform 752"/>
            <p:cNvSpPr>
              <a:spLocks/>
            </p:cNvSpPr>
            <p:nvPr/>
          </p:nvSpPr>
          <p:spPr bwMode="auto">
            <a:xfrm>
              <a:off x="2529" y="1323"/>
              <a:ext cx="2297" cy="2892"/>
            </a:xfrm>
            <a:custGeom>
              <a:avLst/>
              <a:gdLst>
                <a:gd name="T0" fmla="*/ 1616 w 2297"/>
                <a:gd name="T1" fmla="*/ 57 h 2892"/>
                <a:gd name="T2" fmla="*/ 1560 w 2297"/>
                <a:gd name="T3" fmla="*/ 227 h 2892"/>
                <a:gd name="T4" fmla="*/ 1276 w 2297"/>
                <a:gd name="T5" fmla="*/ 510 h 2892"/>
                <a:gd name="T6" fmla="*/ 1106 w 2297"/>
                <a:gd name="T7" fmla="*/ 539 h 2892"/>
                <a:gd name="T8" fmla="*/ 1078 w 2297"/>
                <a:gd name="T9" fmla="*/ 680 h 2892"/>
                <a:gd name="T10" fmla="*/ 1248 w 2297"/>
                <a:gd name="T11" fmla="*/ 964 h 2892"/>
                <a:gd name="T12" fmla="*/ 1049 w 2297"/>
                <a:gd name="T13" fmla="*/ 1191 h 2892"/>
                <a:gd name="T14" fmla="*/ 964 w 2297"/>
                <a:gd name="T15" fmla="*/ 1446 h 2892"/>
                <a:gd name="T16" fmla="*/ 766 w 2297"/>
                <a:gd name="T17" fmla="*/ 1474 h 2892"/>
                <a:gd name="T18" fmla="*/ 596 w 2297"/>
                <a:gd name="T19" fmla="*/ 1616 h 2892"/>
                <a:gd name="T20" fmla="*/ 511 w 2297"/>
                <a:gd name="T21" fmla="*/ 1758 h 2892"/>
                <a:gd name="T22" fmla="*/ 397 w 2297"/>
                <a:gd name="T23" fmla="*/ 1956 h 2892"/>
                <a:gd name="T24" fmla="*/ 397 w 2297"/>
                <a:gd name="T25" fmla="*/ 2098 h 2892"/>
                <a:gd name="T26" fmla="*/ 227 w 2297"/>
                <a:gd name="T27" fmla="*/ 2211 h 2892"/>
                <a:gd name="T28" fmla="*/ 227 w 2297"/>
                <a:gd name="T29" fmla="*/ 2325 h 2892"/>
                <a:gd name="T30" fmla="*/ 0 w 2297"/>
                <a:gd name="T31" fmla="*/ 2750 h 2892"/>
                <a:gd name="T32" fmla="*/ 199 w 2297"/>
                <a:gd name="T33" fmla="*/ 2778 h 2892"/>
                <a:gd name="T34" fmla="*/ 369 w 2297"/>
                <a:gd name="T35" fmla="*/ 2778 h 2892"/>
                <a:gd name="T36" fmla="*/ 426 w 2297"/>
                <a:gd name="T37" fmla="*/ 2495 h 2892"/>
                <a:gd name="T38" fmla="*/ 539 w 2297"/>
                <a:gd name="T39" fmla="*/ 2608 h 2892"/>
                <a:gd name="T40" fmla="*/ 482 w 2297"/>
                <a:gd name="T41" fmla="*/ 2807 h 2892"/>
                <a:gd name="T42" fmla="*/ 601 w 2297"/>
                <a:gd name="T43" fmla="*/ 2675 h 2892"/>
                <a:gd name="T44" fmla="*/ 647 w 2297"/>
                <a:gd name="T45" fmla="*/ 2807 h 2892"/>
                <a:gd name="T46" fmla="*/ 741 w 2297"/>
                <a:gd name="T47" fmla="*/ 2785 h 2892"/>
                <a:gd name="T48" fmla="*/ 789 w 2297"/>
                <a:gd name="T49" fmla="*/ 2777 h 2892"/>
                <a:gd name="T50" fmla="*/ 851 w 2297"/>
                <a:gd name="T51" fmla="*/ 2665 h 2892"/>
                <a:gd name="T52" fmla="*/ 851 w 2297"/>
                <a:gd name="T53" fmla="*/ 2551 h 2892"/>
                <a:gd name="T54" fmla="*/ 738 w 2297"/>
                <a:gd name="T55" fmla="*/ 2438 h 2892"/>
                <a:gd name="T56" fmla="*/ 964 w 2297"/>
                <a:gd name="T57" fmla="*/ 2211 h 2892"/>
                <a:gd name="T58" fmla="*/ 1220 w 2297"/>
                <a:gd name="T59" fmla="*/ 2098 h 2892"/>
                <a:gd name="T60" fmla="*/ 1276 w 2297"/>
                <a:gd name="T61" fmla="*/ 2041 h 2892"/>
                <a:gd name="T62" fmla="*/ 1303 w 2297"/>
                <a:gd name="T63" fmla="*/ 1925 h 2892"/>
                <a:gd name="T64" fmla="*/ 1531 w 2297"/>
                <a:gd name="T65" fmla="*/ 1899 h 2892"/>
                <a:gd name="T66" fmla="*/ 1673 w 2297"/>
                <a:gd name="T67" fmla="*/ 1928 h 2892"/>
                <a:gd name="T68" fmla="*/ 1815 w 2297"/>
                <a:gd name="T69" fmla="*/ 1984 h 2892"/>
                <a:gd name="T70" fmla="*/ 1957 w 2297"/>
                <a:gd name="T71" fmla="*/ 2013 h 2892"/>
                <a:gd name="T72" fmla="*/ 2042 w 2297"/>
                <a:gd name="T73" fmla="*/ 1843 h 2892"/>
                <a:gd name="T74" fmla="*/ 2127 w 2297"/>
                <a:gd name="T75" fmla="*/ 1729 h 2892"/>
                <a:gd name="T76" fmla="*/ 2098 w 2297"/>
                <a:gd name="T77" fmla="*/ 1503 h 2892"/>
                <a:gd name="T78" fmla="*/ 2098 w 2297"/>
                <a:gd name="T79" fmla="*/ 1332 h 2892"/>
                <a:gd name="T80" fmla="*/ 2098 w 2297"/>
                <a:gd name="T81" fmla="*/ 1134 h 2892"/>
                <a:gd name="T82" fmla="*/ 2127 w 2297"/>
                <a:gd name="T83" fmla="*/ 936 h 2892"/>
                <a:gd name="T84" fmla="*/ 2155 w 2297"/>
                <a:gd name="T85" fmla="*/ 709 h 2892"/>
                <a:gd name="T86" fmla="*/ 2240 w 2297"/>
                <a:gd name="T87" fmla="*/ 567 h 2892"/>
                <a:gd name="T88" fmla="*/ 2098 w 2297"/>
                <a:gd name="T89" fmla="*/ 340 h 2892"/>
                <a:gd name="T90" fmla="*/ 1843 w 2297"/>
                <a:gd name="T91" fmla="*/ 369 h 2892"/>
                <a:gd name="T92" fmla="*/ 1815 w 2297"/>
                <a:gd name="T93" fmla="*/ 227 h 2892"/>
                <a:gd name="T94" fmla="*/ 1758 w 2297"/>
                <a:gd name="T95" fmla="*/ 113 h 2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97" h="2892">
                  <a:moveTo>
                    <a:pt x="1730" y="0"/>
                  </a:moveTo>
                  <a:lnTo>
                    <a:pt x="1645" y="0"/>
                  </a:lnTo>
                  <a:lnTo>
                    <a:pt x="1616" y="57"/>
                  </a:lnTo>
                  <a:lnTo>
                    <a:pt x="1616" y="113"/>
                  </a:lnTo>
                  <a:lnTo>
                    <a:pt x="1645" y="170"/>
                  </a:lnTo>
                  <a:lnTo>
                    <a:pt x="1560" y="227"/>
                  </a:lnTo>
                  <a:lnTo>
                    <a:pt x="1418" y="539"/>
                  </a:lnTo>
                  <a:lnTo>
                    <a:pt x="1305" y="539"/>
                  </a:lnTo>
                  <a:lnTo>
                    <a:pt x="1276" y="510"/>
                  </a:lnTo>
                  <a:lnTo>
                    <a:pt x="1191" y="539"/>
                  </a:lnTo>
                  <a:lnTo>
                    <a:pt x="1134" y="482"/>
                  </a:lnTo>
                  <a:lnTo>
                    <a:pt x="1106" y="539"/>
                  </a:lnTo>
                  <a:lnTo>
                    <a:pt x="1163" y="595"/>
                  </a:lnTo>
                  <a:lnTo>
                    <a:pt x="1163" y="652"/>
                  </a:lnTo>
                  <a:lnTo>
                    <a:pt x="1078" y="680"/>
                  </a:lnTo>
                  <a:lnTo>
                    <a:pt x="1106" y="765"/>
                  </a:lnTo>
                  <a:lnTo>
                    <a:pt x="1191" y="794"/>
                  </a:lnTo>
                  <a:lnTo>
                    <a:pt x="1248" y="964"/>
                  </a:lnTo>
                  <a:lnTo>
                    <a:pt x="1163" y="1134"/>
                  </a:lnTo>
                  <a:lnTo>
                    <a:pt x="1106" y="1134"/>
                  </a:lnTo>
                  <a:lnTo>
                    <a:pt x="1049" y="1191"/>
                  </a:lnTo>
                  <a:lnTo>
                    <a:pt x="1078" y="1247"/>
                  </a:lnTo>
                  <a:lnTo>
                    <a:pt x="993" y="1247"/>
                  </a:lnTo>
                  <a:lnTo>
                    <a:pt x="964" y="1446"/>
                  </a:lnTo>
                  <a:lnTo>
                    <a:pt x="908" y="1474"/>
                  </a:lnTo>
                  <a:lnTo>
                    <a:pt x="879" y="1418"/>
                  </a:lnTo>
                  <a:lnTo>
                    <a:pt x="766" y="1474"/>
                  </a:lnTo>
                  <a:lnTo>
                    <a:pt x="738" y="1531"/>
                  </a:lnTo>
                  <a:lnTo>
                    <a:pt x="596" y="1559"/>
                  </a:lnTo>
                  <a:lnTo>
                    <a:pt x="596" y="1616"/>
                  </a:lnTo>
                  <a:lnTo>
                    <a:pt x="539" y="1616"/>
                  </a:lnTo>
                  <a:lnTo>
                    <a:pt x="454" y="1673"/>
                  </a:lnTo>
                  <a:lnTo>
                    <a:pt x="511" y="1758"/>
                  </a:lnTo>
                  <a:lnTo>
                    <a:pt x="454" y="1758"/>
                  </a:lnTo>
                  <a:lnTo>
                    <a:pt x="369" y="1928"/>
                  </a:lnTo>
                  <a:lnTo>
                    <a:pt x="397" y="1956"/>
                  </a:lnTo>
                  <a:lnTo>
                    <a:pt x="339" y="2015"/>
                  </a:lnTo>
                  <a:lnTo>
                    <a:pt x="371" y="2017"/>
                  </a:lnTo>
                  <a:lnTo>
                    <a:pt x="397" y="2098"/>
                  </a:lnTo>
                  <a:lnTo>
                    <a:pt x="284" y="2183"/>
                  </a:lnTo>
                  <a:lnTo>
                    <a:pt x="256" y="2155"/>
                  </a:lnTo>
                  <a:lnTo>
                    <a:pt x="227" y="2211"/>
                  </a:lnTo>
                  <a:lnTo>
                    <a:pt x="284" y="2240"/>
                  </a:lnTo>
                  <a:lnTo>
                    <a:pt x="284" y="2296"/>
                  </a:lnTo>
                  <a:lnTo>
                    <a:pt x="227" y="2325"/>
                  </a:lnTo>
                  <a:lnTo>
                    <a:pt x="256" y="2353"/>
                  </a:lnTo>
                  <a:lnTo>
                    <a:pt x="57" y="2608"/>
                  </a:lnTo>
                  <a:lnTo>
                    <a:pt x="0" y="2750"/>
                  </a:lnTo>
                  <a:lnTo>
                    <a:pt x="29" y="2778"/>
                  </a:lnTo>
                  <a:lnTo>
                    <a:pt x="171" y="2750"/>
                  </a:lnTo>
                  <a:lnTo>
                    <a:pt x="199" y="2778"/>
                  </a:lnTo>
                  <a:lnTo>
                    <a:pt x="284" y="2750"/>
                  </a:lnTo>
                  <a:lnTo>
                    <a:pt x="312" y="2778"/>
                  </a:lnTo>
                  <a:lnTo>
                    <a:pt x="369" y="2778"/>
                  </a:lnTo>
                  <a:lnTo>
                    <a:pt x="426" y="2665"/>
                  </a:lnTo>
                  <a:lnTo>
                    <a:pt x="369" y="2608"/>
                  </a:lnTo>
                  <a:lnTo>
                    <a:pt x="426" y="2495"/>
                  </a:lnTo>
                  <a:lnTo>
                    <a:pt x="497" y="2465"/>
                  </a:lnTo>
                  <a:lnTo>
                    <a:pt x="454" y="2608"/>
                  </a:lnTo>
                  <a:lnTo>
                    <a:pt x="539" y="2608"/>
                  </a:lnTo>
                  <a:lnTo>
                    <a:pt x="454" y="2807"/>
                  </a:lnTo>
                  <a:lnTo>
                    <a:pt x="482" y="2892"/>
                  </a:lnTo>
                  <a:lnTo>
                    <a:pt x="482" y="2807"/>
                  </a:lnTo>
                  <a:lnTo>
                    <a:pt x="539" y="2778"/>
                  </a:lnTo>
                  <a:lnTo>
                    <a:pt x="567" y="2693"/>
                  </a:lnTo>
                  <a:lnTo>
                    <a:pt x="601" y="2675"/>
                  </a:lnTo>
                  <a:lnTo>
                    <a:pt x="639" y="2743"/>
                  </a:lnTo>
                  <a:lnTo>
                    <a:pt x="596" y="2807"/>
                  </a:lnTo>
                  <a:lnTo>
                    <a:pt x="647" y="2807"/>
                  </a:lnTo>
                  <a:lnTo>
                    <a:pt x="653" y="2863"/>
                  </a:lnTo>
                  <a:lnTo>
                    <a:pt x="691" y="2799"/>
                  </a:lnTo>
                  <a:lnTo>
                    <a:pt x="741" y="2785"/>
                  </a:lnTo>
                  <a:lnTo>
                    <a:pt x="737" y="2835"/>
                  </a:lnTo>
                  <a:lnTo>
                    <a:pt x="789" y="2815"/>
                  </a:lnTo>
                  <a:lnTo>
                    <a:pt x="789" y="2777"/>
                  </a:lnTo>
                  <a:lnTo>
                    <a:pt x="766" y="2750"/>
                  </a:lnTo>
                  <a:lnTo>
                    <a:pt x="879" y="2693"/>
                  </a:lnTo>
                  <a:lnTo>
                    <a:pt x="851" y="2665"/>
                  </a:lnTo>
                  <a:lnTo>
                    <a:pt x="794" y="2665"/>
                  </a:lnTo>
                  <a:lnTo>
                    <a:pt x="794" y="2608"/>
                  </a:lnTo>
                  <a:lnTo>
                    <a:pt x="851" y="2551"/>
                  </a:lnTo>
                  <a:lnTo>
                    <a:pt x="794" y="2523"/>
                  </a:lnTo>
                  <a:lnTo>
                    <a:pt x="738" y="2523"/>
                  </a:lnTo>
                  <a:lnTo>
                    <a:pt x="738" y="2438"/>
                  </a:lnTo>
                  <a:lnTo>
                    <a:pt x="879" y="2353"/>
                  </a:lnTo>
                  <a:lnTo>
                    <a:pt x="877" y="2269"/>
                  </a:lnTo>
                  <a:lnTo>
                    <a:pt x="964" y="2211"/>
                  </a:lnTo>
                  <a:lnTo>
                    <a:pt x="1049" y="2296"/>
                  </a:lnTo>
                  <a:lnTo>
                    <a:pt x="1191" y="2240"/>
                  </a:lnTo>
                  <a:lnTo>
                    <a:pt x="1220" y="2098"/>
                  </a:lnTo>
                  <a:lnTo>
                    <a:pt x="1276" y="2126"/>
                  </a:lnTo>
                  <a:lnTo>
                    <a:pt x="1305" y="2098"/>
                  </a:lnTo>
                  <a:lnTo>
                    <a:pt x="1276" y="2041"/>
                  </a:lnTo>
                  <a:lnTo>
                    <a:pt x="1333" y="1984"/>
                  </a:lnTo>
                  <a:lnTo>
                    <a:pt x="1305" y="1956"/>
                  </a:lnTo>
                  <a:lnTo>
                    <a:pt x="1303" y="1925"/>
                  </a:lnTo>
                  <a:lnTo>
                    <a:pt x="1475" y="1984"/>
                  </a:lnTo>
                  <a:lnTo>
                    <a:pt x="1531" y="1984"/>
                  </a:lnTo>
                  <a:lnTo>
                    <a:pt x="1531" y="1899"/>
                  </a:lnTo>
                  <a:lnTo>
                    <a:pt x="1560" y="1871"/>
                  </a:lnTo>
                  <a:lnTo>
                    <a:pt x="1645" y="1899"/>
                  </a:lnTo>
                  <a:lnTo>
                    <a:pt x="1673" y="1928"/>
                  </a:lnTo>
                  <a:lnTo>
                    <a:pt x="1645" y="2013"/>
                  </a:lnTo>
                  <a:lnTo>
                    <a:pt x="1786" y="2041"/>
                  </a:lnTo>
                  <a:lnTo>
                    <a:pt x="1815" y="1984"/>
                  </a:lnTo>
                  <a:lnTo>
                    <a:pt x="1872" y="1984"/>
                  </a:lnTo>
                  <a:lnTo>
                    <a:pt x="1900" y="2041"/>
                  </a:lnTo>
                  <a:lnTo>
                    <a:pt x="1957" y="2013"/>
                  </a:lnTo>
                  <a:lnTo>
                    <a:pt x="1985" y="1956"/>
                  </a:lnTo>
                  <a:lnTo>
                    <a:pt x="1957" y="1871"/>
                  </a:lnTo>
                  <a:lnTo>
                    <a:pt x="2042" y="1843"/>
                  </a:lnTo>
                  <a:lnTo>
                    <a:pt x="2013" y="1786"/>
                  </a:lnTo>
                  <a:lnTo>
                    <a:pt x="2013" y="1729"/>
                  </a:lnTo>
                  <a:lnTo>
                    <a:pt x="2127" y="1729"/>
                  </a:lnTo>
                  <a:lnTo>
                    <a:pt x="2155" y="1673"/>
                  </a:lnTo>
                  <a:lnTo>
                    <a:pt x="2098" y="1616"/>
                  </a:lnTo>
                  <a:lnTo>
                    <a:pt x="2098" y="1503"/>
                  </a:lnTo>
                  <a:lnTo>
                    <a:pt x="2042" y="1389"/>
                  </a:lnTo>
                  <a:lnTo>
                    <a:pt x="2042" y="1332"/>
                  </a:lnTo>
                  <a:lnTo>
                    <a:pt x="2098" y="1332"/>
                  </a:lnTo>
                  <a:lnTo>
                    <a:pt x="2127" y="1247"/>
                  </a:lnTo>
                  <a:lnTo>
                    <a:pt x="2042" y="1162"/>
                  </a:lnTo>
                  <a:lnTo>
                    <a:pt x="2098" y="1134"/>
                  </a:lnTo>
                  <a:lnTo>
                    <a:pt x="2070" y="1049"/>
                  </a:lnTo>
                  <a:lnTo>
                    <a:pt x="2070" y="936"/>
                  </a:lnTo>
                  <a:lnTo>
                    <a:pt x="2127" y="936"/>
                  </a:lnTo>
                  <a:lnTo>
                    <a:pt x="2127" y="851"/>
                  </a:lnTo>
                  <a:lnTo>
                    <a:pt x="2183" y="822"/>
                  </a:lnTo>
                  <a:lnTo>
                    <a:pt x="2155" y="709"/>
                  </a:lnTo>
                  <a:lnTo>
                    <a:pt x="2155" y="652"/>
                  </a:lnTo>
                  <a:lnTo>
                    <a:pt x="2212" y="624"/>
                  </a:lnTo>
                  <a:lnTo>
                    <a:pt x="2240" y="567"/>
                  </a:lnTo>
                  <a:lnTo>
                    <a:pt x="2297" y="369"/>
                  </a:lnTo>
                  <a:lnTo>
                    <a:pt x="2127" y="369"/>
                  </a:lnTo>
                  <a:lnTo>
                    <a:pt x="2098" y="340"/>
                  </a:lnTo>
                  <a:lnTo>
                    <a:pt x="2042" y="397"/>
                  </a:lnTo>
                  <a:lnTo>
                    <a:pt x="1928" y="397"/>
                  </a:lnTo>
                  <a:lnTo>
                    <a:pt x="1843" y="369"/>
                  </a:lnTo>
                  <a:lnTo>
                    <a:pt x="1815" y="340"/>
                  </a:lnTo>
                  <a:lnTo>
                    <a:pt x="1843" y="284"/>
                  </a:lnTo>
                  <a:lnTo>
                    <a:pt x="1815" y="227"/>
                  </a:lnTo>
                  <a:lnTo>
                    <a:pt x="1872" y="170"/>
                  </a:lnTo>
                  <a:lnTo>
                    <a:pt x="1843" y="113"/>
                  </a:lnTo>
                  <a:lnTo>
                    <a:pt x="1758" y="113"/>
                  </a:lnTo>
                  <a:lnTo>
                    <a:pt x="1786" y="57"/>
                  </a:lnTo>
                  <a:lnTo>
                    <a:pt x="1730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93" name="Freeform 753"/>
            <p:cNvSpPr>
              <a:spLocks/>
            </p:cNvSpPr>
            <p:nvPr/>
          </p:nvSpPr>
          <p:spPr bwMode="auto">
            <a:xfrm>
              <a:off x="4089" y="2145"/>
              <a:ext cx="1786" cy="2126"/>
            </a:xfrm>
            <a:custGeom>
              <a:avLst/>
              <a:gdLst>
                <a:gd name="T0" fmla="*/ 567 w 1786"/>
                <a:gd name="T1" fmla="*/ 114 h 2126"/>
                <a:gd name="T2" fmla="*/ 538 w 1786"/>
                <a:gd name="T3" fmla="*/ 312 h 2126"/>
                <a:gd name="T4" fmla="*/ 538 w 1786"/>
                <a:gd name="T5" fmla="*/ 510 h 2126"/>
                <a:gd name="T6" fmla="*/ 538 w 1786"/>
                <a:gd name="T7" fmla="*/ 681 h 2126"/>
                <a:gd name="T8" fmla="*/ 567 w 1786"/>
                <a:gd name="T9" fmla="*/ 907 h 2126"/>
                <a:gd name="T10" fmla="*/ 482 w 1786"/>
                <a:gd name="T11" fmla="*/ 1021 h 2126"/>
                <a:gd name="T12" fmla="*/ 397 w 1786"/>
                <a:gd name="T13" fmla="*/ 1191 h 2126"/>
                <a:gd name="T14" fmla="*/ 255 w 1786"/>
                <a:gd name="T15" fmla="*/ 1162 h 2126"/>
                <a:gd name="T16" fmla="*/ 56 w 1786"/>
                <a:gd name="T17" fmla="*/ 1191 h 2126"/>
                <a:gd name="T18" fmla="*/ 0 w 1786"/>
                <a:gd name="T19" fmla="*/ 1361 h 2126"/>
                <a:gd name="T20" fmla="*/ 0 w 1786"/>
                <a:gd name="T21" fmla="*/ 1503 h 2126"/>
                <a:gd name="T22" fmla="*/ 141 w 1786"/>
                <a:gd name="T23" fmla="*/ 1616 h 2126"/>
                <a:gd name="T24" fmla="*/ 198 w 1786"/>
                <a:gd name="T25" fmla="*/ 1701 h 2126"/>
                <a:gd name="T26" fmla="*/ 255 w 1786"/>
                <a:gd name="T27" fmla="*/ 1701 h 2126"/>
                <a:gd name="T28" fmla="*/ 567 w 1786"/>
                <a:gd name="T29" fmla="*/ 1559 h 2126"/>
                <a:gd name="T30" fmla="*/ 567 w 1786"/>
                <a:gd name="T31" fmla="*/ 1644 h 2126"/>
                <a:gd name="T32" fmla="*/ 680 w 1786"/>
                <a:gd name="T33" fmla="*/ 1815 h 2126"/>
                <a:gd name="T34" fmla="*/ 765 w 1786"/>
                <a:gd name="T35" fmla="*/ 1871 h 2126"/>
                <a:gd name="T36" fmla="*/ 623 w 1786"/>
                <a:gd name="T37" fmla="*/ 2041 h 2126"/>
                <a:gd name="T38" fmla="*/ 765 w 1786"/>
                <a:gd name="T39" fmla="*/ 2126 h 2126"/>
                <a:gd name="T40" fmla="*/ 793 w 1786"/>
                <a:gd name="T41" fmla="*/ 2041 h 2126"/>
                <a:gd name="T42" fmla="*/ 879 w 1786"/>
                <a:gd name="T43" fmla="*/ 1900 h 2126"/>
                <a:gd name="T44" fmla="*/ 1077 w 1786"/>
                <a:gd name="T45" fmla="*/ 1644 h 2126"/>
                <a:gd name="T46" fmla="*/ 1049 w 1786"/>
                <a:gd name="T47" fmla="*/ 1361 h 2126"/>
                <a:gd name="T48" fmla="*/ 1190 w 1786"/>
                <a:gd name="T49" fmla="*/ 1333 h 2126"/>
                <a:gd name="T50" fmla="*/ 1134 w 1786"/>
                <a:gd name="T51" fmla="*/ 1418 h 2126"/>
                <a:gd name="T52" fmla="*/ 1304 w 1786"/>
                <a:gd name="T53" fmla="*/ 1559 h 2126"/>
                <a:gd name="T54" fmla="*/ 1360 w 1786"/>
                <a:gd name="T55" fmla="*/ 1588 h 2126"/>
                <a:gd name="T56" fmla="*/ 1360 w 1786"/>
                <a:gd name="T57" fmla="*/ 1815 h 2126"/>
                <a:gd name="T58" fmla="*/ 1502 w 1786"/>
                <a:gd name="T59" fmla="*/ 1843 h 2126"/>
                <a:gd name="T60" fmla="*/ 1616 w 1786"/>
                <a:gd name="T61" fmla="*/ 1786 h 2126"/>
                <a:gd name="T62" fmla="*/ 1786 w 1786"/>
                <a:gd name="T63" fmla="*/ 1559 h 2126"/>
                <a:gd name="T64" fmla="*/ 1672 w 1786"/>
                <a:gd name="T65" fmla="*/ 1559 h 2126"/>
                <a:gd name="T66" fmla="*/ 1559 w 1786"/>
                <a:gd name="T67" fmla="*/ 1446 h 2126"/>
                <a:gd name="T68" fmla="*/ 1474 w 1786"/>
                <a:gd name="T69" fmla="*/ 1162 h 2126"/>
                <a:gd name="T70" fmla="*/ 1502 w 1786"/>
                <a:gd name="T71" fmla="*/ 964 h 2126"/>
                <a:gd name="T72" fmla="*/ 1389 w 1786"/>
                <a:gd name="T73" fmla="*/ 851 h 2126"/>
                <a:gd name="T74" fmla="*/ 1275 w 1786"/>
                <a:gd name="T75" fmla="*/ 737 h 2126"/>
                <a:gd name="T76" fmla="*/ 1162 w 1786"/>
                <a:gd name="T77" fmla="*/ 624 h 2126"/>
                <a:gd name="T78" fmla="*/ 1134 w 1786"/>
                <a:gd name="T79" fmla="*/ 284 h 2126"/>
                <a:gd name="T80" fmla="*/ 964 w 1786"/>
                <a:gd name="T81" fmla="*/ 227 h 2126"/>
                <a:gd name="T82" fmla="*/ 822 w 1786"/>
                <a:gd name="T83" fmla="*/ 284 h 2126"/>
                <a:gd name="T84" fmla="*/ 737 w 1786"/>
                <a:gd name="T85" fmla="*/ 142 h 2126"/>
                <a:gd name="T86" fmla="*/ 652 w 1786"/>
                <a:gd name="T87" fmla="*/ 0 h 2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86" h="2126">
                  <a:moveTo>
                    <a:pt x="623" y="0"/>
                  </a:moveTo>
                  <a:lnTo>
                    <a:pt x="567" y="29"/>
                  </a:lnTo>
                  <a:lnTo>
                    <a:pt x="567" y="114"/>
                  </a:lnTo>
                  <a:lnTo>
                    <a:pt x="510" y="114"/>
                  </a:lnTo>
                  <a:lnTo>
                    <a:pt x="510" y="227"/>
                  </a:lnTo>
                  <a:lnTo>
                    <a:pt x="538" y="312"/>
                  </a:lnTo>
                  <a:lnTo>
                    <a:pt x="482" y="340"/>
                  </a:lnTo>
                  <a:lnTo>
                    <a:pt x="567" y="425"/>
                  </a:lnTo>
                  <a:lnTo>
                    <a:pt x="538" y="510"/>
                  </a:lnTo>
                  <a:lnTo>
                    <a:pt x="482" y="510"/>
                  </a:lnTo>
                  <a:lnTo>
                    <a:pt x="482" y="567"/>
                  </a:lnTo>
                  <a:lnTo>
                    <a:pt x="538" y="681"/>
                  </a:lnTo>
                  <a:lnTo>
                    <a:pt x="538" y="794"/>
                  </a:lnTo>
                  <a:lnTo>
                    <a:pt x="595" y="851"/>
                  </a:lnTo>
                  <a:lnTo>
                    <a:pt x="567" y="907"/>
                  </a:lnTo>
                  <a:lnTo>
                    <a:pt x="453" y="907"/>
                  </a:lnTo>
                  <a:lnTo>
                    <a:pt x="453" y="964"/>
                  </a:lnTo>
                  <a:lnTo>
                    <a:pt x="482" y="1021"/>
                  </a:lnTo>
                  <a:lnTo>
                    <a:pt x="397" y="1049"/>
                  </a:lnTo>
                  <a:lnTo>
                    <a:pt x="423" y="1131"/>
                  </a:lnTo>
                  <a:lnTo>
                    <a:pt x="397" y="1191"/>
                  </a:lnTo>
                  <a:lnTo>
                    <a:pt x="340" y="1219"/>
                  </a:lnTo>
                  <a:lnTo>
                    <a:pt x="312" y="1162"/>
                  </a:lnTo>
                  <a:lnTo>
                    <a:pt x="255" y="1162"/>
                  </a:lnTo>
                  <a:lnTo>
                    <a:pt x="226" y="1219"/>
                  </a:lnTo>
                  <a:lnTo>
                    <a:pt x="85" y="1191"/>
                  </a:lnTo>
                  <a:lnTo>
                    <a:pt x="56" y="1191"/>
                  </a:lnTo>
                  <a:lnTo>
                    <a:pt x="28" y="1276"/>
                  </a:lnTo>
                  <a:lnTo>
                    <a:pt x="56" y="1333"/>
                  </a:lnTo>
                  <a:lnTo>
                    <a:pt x="0" y="1361"/>
                  </a:lnTo>
                  <a:lnTo>
                    <a:pt x="28" y="1446"/>
                  </a:lnTo>
                  <a:lnTo>
                    <a:pt x="0" y="1474"/>
                  </a:lnTo>
                  <a:lnTo>
                    <a:pt x="0" y="1503"/>
                  </a:lnTo>
                  <a:lnTo>
                    <a:pt x="141" y="1531"/>
                  </a:lnTo>
                  <a:lnTo>
                    <a:pt x="113" y="1616"/>
                  </a:lnTo>
                  <a:lnTo>
                    <a:pt x="141" y="1616"/>
                  </a:lnTo>
                  <a:lnTo>
                    <a:pt x="113" y="1644"/>
                  </a:lnTo>
                  <a:lnTo>
                    <a:pt x="170" y="1673"/>
                  </a:lnTo>
                  <a:lnTo>
                    <a:pt x="198" y="1701"/>
                  </a:lnTo>
                  <a:lnTo>
                    <a:pt x="198" y="1644"/>
                  </a:lnTo>
                  <a:lnTo>
                    <a:pt x="255" y="1644"/>
                  </a:lnTo>
                  <a:lnTo>
                    <a:pt x="255" y="1701"/>
                  </a:lnTo>
                  <a:lnTo>
                    <a:pt x="283" y="1701"/>
                  </a:lnTo>
                  <a:lnTo>
                    <a:pt x="283" y="1616"/>
                  </a:lnTo>
                  <a:lnTo>
                    <a:pt x="567" y="1559"/>
                  </a:lnTo>
                  <a:lnTo>
                    <a:pt x="482" y="1644"/>
                  </a:lnTo>
                  <a:lnTo>
                    <a:pt x="482" y="1701"/>
                  </a:lnTo>
                  <a:lnTo>
                    <a:pt x="567" y="1644"/>
                  </a:lnTo>
                  <a:lnTo>
                    <a:pt x="737" y="1644"/>
                  </a:lnTo>
                  <a:lnTo>
                    <a:pt x="652" y="1786"/>
                  </a:lnTo>
                  <a:lnTo>
                    <a:pt x="680" y="1815"/>
                  </a:lnTo>
                  <a:lnTo>
                    <a:pt x="737" y="1701"/>
                  </a:lnTo>
                  <a:lnTo>
                    <a:pt x="850" y="1786"/>
                  </a:lnTo>
                  <a:lnTo>
                    <a:pt x="765" y="1871"/>
                  </a:lnTo>
                  <a:lnTo>
                    <a:pt x="680" y="1985"/>
                  </a:lnTo>
                  <a:lnTo>
                    <a:pt x="680" y="2013"/>
                  </a:lnTo>
                  <a:lnTo>
                    <a:pt x="623" y="2041"/>
                  </a:lnTo>
                  <a:lnTo>
                    <a:pt x="595" y="2098"/>
                  </a:lnTo>
                  <a:lnTo>
                    <a:pt x="708" y="2041"/>
                  </a:lnTo>
                  <a:lnTo>
                    <a:pt x="765" y="2126"/>
                  </a:lnTo>
                  <a:lnTo>
                    <a:pt x="822" y="2098"/>
                  </a:lnTo>
                  <a:lnTo>
                    <a:pt x="850" y="2070"/>
                  </a:lnTo>
                  <a:lnTo>
                    <a:pt x="793" y="2041"/>
                  </a:lnTo>
                  <a:lnTo>
                    <a:pt x="737" y="2013"/>
                  </a:lnTo>
                  <a:lnTo>
                    <a:pt x="850" y="1985"/>
                  </a:lnTo>
                  <a:lnTo>
                    <a:pt x="879" y="1900"/>
                  </a:lnTo>
                  <a:lnTo>
                    <a:pt x="935" y="1900"/>
                  </a:lnTo>
                  <a:lnTo>
                    <a:pt x="935" y="1786"/>
                  </a:lnTo>
                  <a:lnTo>
                    <a:pt x="1077" y="1644"/>
                  </a:lnTo>
                  <a:lnTo>
                    <a:pt x="1049" y="1503"/>
                  </a:lnTo>
                  <a:lnTo>
                    <a:pt x="964" y="1446"/>
                  </a:lnTo>
                  <a:lnTo>
                    <a:pt x="1049" y="1361"/>
                  </a:lnTo>
                  <a:lnTo>
                    <a:pt x="1077" y="1389"/>
                  </a:lnTo>
                  <a:lnTo>
                    <a:pt x="1134" y="1304"/>
                  </a:lnTo>
                  <a:lnTo>
                    <a:pt x="1190" y="1333"/>
                  </a:lnTo>
                  <a:lnTo>
                    <a:pt x="1162" y="1361"/>
                  </a:lnTo>
                  <a:lnTo>
                    <a:pt x="1190" y="1389"/>
                  </a:lnTo>
                  <a:lnTo>
                    <a:pt x="1134" y="1418"/>
                  </a:lnTo>
                  <a:lnTo>
                    <a:pt x="1275" y="1474"/>
                  </a:lnTo>
                  <a:lnTo>
                    <a:pt x="1275" y="1503"/>
                  </a:lnTo>
                  <a:lnTo>
                    <a:pt x="1304" y="1559"/>
                  </a:lnTo>
                  <a:lnTo>
                    <a:pt x="1304" y="1588"/>
                  </a:lnTo>
                  <a:lnTo>
                    <a:pt x="1332" y="1588"/>
                  </a:lnTo>
                  <a:lnTo>
                    <a:pt x="1360" y="1588"/>
                  </a:lnTo>
                  <a:lnTo>
                    <a:pt x="1360" y="1644"/>
                  </a:lnTo>
                  <a:lnTo>
                    <a:pt x="1332" y="1758"/>
                  </a:lnTo>
                  <a:lnTo>
                    <a:pt x="1360" y="1815"/>
                  </a:lnTo>
                  <a:lnTo>
                    <a:pt x="1360" y="1900"/>
                  </a:lnTo>
                  <a:lnTo>
                    <a:pt x="1474" y="1871"/>
                  </a:lnTo>
                  <a:lnTo>
                    <a:pt x="1502" y="1843"/>
                  </a:lnTo>
                  <a:lnTo>
                    <a:pt x="1474" y="1758"/>
                  </a:lnTo>
                  <a:lnTo>
                    <a:pt x="1587" y="1815"/>
                  </a:lnTo>
                  <a:lnTo>
                    <a:pt x="1616" y="1786"/>
                  </a:lnTo>
                  <a:lnTo>
                    <a:pt x="1757" y="1786"/>
                  </a:lnTo>
                  <a:lnTo>
                    <a:pt x="1786" y="1673"/>
                  </a:lnTo>
                  <a:lnTo>
                    <a:pt x="1786" y="1559"/>
                  </a:lnTo>
                  <a:lnTo>
                    <a:pt x="1729" y="1559"/>
                  </a:lnTo>
                  <a:lnTo>
                    <a:pt x="1701" y="1588"/>
                  </a:lnTo>
                  <a:lnTo>
                    <a:pt x="1672" y="1559"/>
                  </a:lnTo>
                  <a:lnTo>
                    <a:pt x="1616" y="1559"/>
                  </a:lnTo>
                  <a:lnTo>
                    <a:pt x="1644" y="1503"/>
                  </a:lnTo>
                  <a:lnTo>
                    <a:pt x="1559" y="1446"/>
                  </a:lnTo>
                  <a:lnTo>
                    <a:pt x="1531" y="1446"/>
                  </a:lnTo>
                  <a:lnTo>
                    <a:pt x="1474" y="1276"/>
                  </a:lnTo>
                  <a:lnTo>
                    <a:pt x="1474" y="1162"/>
                  </a:lnTo>
                  <a:lnTo>
                    <a:pt x="1417" y="1134"/>
                  </a:lnTo>
                  <a:lnTo>
                    <a:pt x="1474" y="1049"/>
                  </a:lnTo>
                  <a:lnTo>
                    <a:pt x="1502" y="964"/>
                  </a:lnTo>
                  <a:lnTo>
                    <a:pt x="1446" y="936"/>
                  </a:lnTo>
                  <a:lnTo>
                    <a:pt x="1474" y="822"/>
                  </a:lnTo>
                  <a:lnTo>
                    <a:pt x="1389" y="851"/>
                  </a:lnTo>
                  <a:lnTo>
                    <a:pt x="1389" y="709"/>
                  </a:lnTo>
                  <a:lnTo>
                    <a:pt x="1360" y="681"/>
                  </a:lnTo>
                  <a:lnTo>
                    <a:pt x="1275" y="737"/>
                  </a:lnTo>
                  <a:lnTo>
                    <a:pt x="1247" y="681"/>
                  </a:lnTo>
                  <a:lnTo>
                    <a:pt x="1162" y="681"/>
                  </a:lnTo>
                  <a:lnTo>
                    <a:pt x="1162" y="624"/>
                  </a:lnTo>
                  <a:lnTo>
                    <a:pt x="1190" y="567"/>
                  </a:lnTo>
                  <a:lnTo>
                    <a:pt x="1105" y="425"/>
                  </a:lnTo>
                  <a:lnTo>
                    <a:pt x="1134" y="284"/>
                  </a:lnTo>
                  <a:lnTo>
                    <a:pt x="1105" y="255"/>
                  </a:lnTo>
                  <a:lnTo>
                    <a:pt x="1020" y="255"/>
                  </a:lnTo>
                  <a:lnTo>
                    <a:pt x="964" y="227"/>
                  </a:lnTo>
                  <a:lnTo>
                    <a:pt x="907" y="227"/>
                  </a:lnTo>
                  <a:lnTo>
                    <a:pt x="879" y="284"/>
                  </a:lnTo>
                  <a:lnTo>
                    <a:pt x="822" y="284"/>
                  </a:lnTo>
                  <a:lnTo>
                    <a:pt x="822" y="227"/>
                  </a:lnTo>
                  <a:lnTo>
                    <a:pt x="737" y="227"/>
                  </a:lnTo>
                  <a:lnTo>
                    <a:pt x="737" y="142"/>
                  </a:lnTo>
                  <a:lnTo>
                    <a:pt x="623" y="85"/>
                  </a:lnTo>
                  <a:lnTo>
                    <a:pt x="652" y="57"/>
                  </a:lnTo>
                  <a:lnTo>
                    <a:pt x="652" y="0"/>
                  </a:lnTo>
                  <a:lnTo>
                    <a:pt x="623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95" name="Freeform 755"/>
            <p:cNvSpPr>
              <a:spLocks/>
            </p:cNvSpPr>
            <p:nvPr/>
          </p:nvSpPr>
          <p:spPr bwMode="auto">
            <a:xfrm>
              <a:off x="5194" y="1493"/>
              <a:ext cx="1700" cy="2693"/>
            </a:xfrm>
            <a:custGeom>
              <a:avLst/>
              <a:gdLst>
                <a:gd name="T0" fmla="*/ 1418 w 1700"/>
                <a:gd name="T1" fmla="*/ 2637 h 2693"/>
                <a:gd name="T2" fmla="*/ 1389 w 1700"/>
                <a:gd name="T3" fmla="*/ 2495 h 2693"/>
                <a:gd name="T4" fmla="*/ 1191 w 1700"/>
                <a:gd name="T5" fmla="*/ 2381 h 2693"/>
                <a:gd name="T6" fmla="*/ 1106 w 1700"/>
                <a:gd name="T7" fmla="*/ 2296 h 2693"/>
                <a:gd name="T8" fmla="*/ 936 w 1700"/>
                <a:gd name="T9" fmla="*/ 2353 h 2693"/>
                <a:gd name="T10" fmla="*/ 851 w 1700"/>
                <a:gd name="T11" fmla="*/ 2467 h 2693"/>
                <a:gd name="T12" fmla="*/ 851 w 1700"/>
                <a:gd name="T13" fmla="*/ 2608 h 2693"/>
                <a:gd name="T14" fmla="*/ 794 w 1700"/>
                <a:gd name="T15" fmla="*/ 2523 h 2693"/>
                <a:gd name="T16" fmla="*/ 652 w 1700"/>
                <a:gd name="T17" fmla="*/ 2438 h 2693"/>
                <a:gd name="T18" fmla="*/ 681 w 1700"/>
                <a:gd name="T19" fmla="*/ 2211 h 2693"/>
                <a:gd name="T20" fmla="*/ 596 w 1700"/>
                <a:gd name="T21" fmla="*/ 2240 h 2693"/>
                <a:gd name="T22" fmla="*/ 511 w 1700"/>
                <a:gd name="T23" fmla="*/ 2211 h 2693"/>
                <a:gd name="T24" fmla="*/ 454 w 1700"/>
                <a:gd name="T25" fmla="*/ 2098 h 2693"/>
                <a:gd name="T26" fmla="*/ 369 w 1700"/>
                <a:gd name="T27" fmla="*/ 1928 h 2693"/>
                <a:gd name="T28" fmla="*/ 312 w 1700"/>
                <a:gd name="T29" fmla="*/ 1786 h 2693"/>
                <a:gd name="T30" fmla="*/ 397 w 1700"/>
                <a:gd name="T31" fmla="*/ 1616 h 2693"/>
                <a:gd name="T32" fmla="*/ 374 w 1700"/>
                <a:gd name="T33" fmla="*/ 1471 h 2693"/>
                <a:gd name="T34" fmla="*/ 284 w 1700"/>
                <a:gd name="T35" fmla="*/ 1361 h 2693"/>
                <a:gd name="T36" fmla="*/ 170 w 1700"/>
                <a:gd name="T37" fmla="*/ 1389 h 2693"/>
                <a:gd name="T38" fmla="*/ 57 w 1700"/>
                <a:gd name="T39" fmla="*/ 1333 h 2693"/>
                <a:gd name="T40" fmla="*/ 85 w 1700"/>
                <a:gd name="T41" fmla="*/ 1219 h 2693"/>
                <a:gd name="T42" fmla="*/ 29 w 1700"/>
                <a:gd name="T43" fmla="*/ 936 h 2693"/>
                <a:gd name="T44" fmla="*/ 29 w 1700"/>
                <a:gd name="T45" fmla="*/ 879 h 2693"/>
                <a:gd name="T46" fmla="*/ 85 w 1700"/>
                <a:gd name="T47" fmla="*/ 822 h 2693"/>
                <a:gd name="T48" fmla="*/ 170 w 1700"/>
                <a:gd name="T49" fmla="*/ 737 h 2693"/>
                <a:gd name="T50" fmla="*/ 341 w 1700"/>
                <a:gd name="T51" fmla="*/ 879 h 2693"/>
                <a:gd name="T52" fmla="*/ 377 w 1700"/>
                <a:gd name="T53" fmla="*/ 829 h 2693"/>
                <a:gd name="T54" fmla="*/ 425 w 1700"/>
                <a:gd name="T55" fmla="*/ 730 h 2693"/>
                <a:gd name="T56" fmla="*/ 482 w 1700"/>
                <a:gd name="T57" fmla="*/ 681 h 2693"/>
                <a:gd name="T58" fmla="*/ 545 w 1700"/>
                <a:gd name="T59" fmla="*/ 595 h 2693"/>
                <a:gd name="T60" fmla="*/ 596 w 1700"/>
                <a:gd name="T61" fmla="*/ 482 h 2693"/>
                <a:gd name="T62" fmla="*/ 539 w 1700"/>
                <a:gd name="T63" fmla="*/ 340 h 2693"/>
                <a:gd name="T64" fmla="*/ 567 w 1700"/>
                <a:gd name="T65" fmla="*/ 227 h 2693"/>
                <a:gd name="T66" fmla="*/ 624 w 1700"/>
                <a:gd name="T67" fmla="*/ 114 h 2693"/>
                <a:gd name="T68" fmla="*/ 737 w 1700"/>
                <a:gd name="T69" fmla="*/ 0 h 2693"/>
                <a:gd name="T70" fmla="*/ 908 w 1700"/>
                <a:gd name="T71" fmla="*/ 170 h 2693"/>
                <a:gd name="T72" fmla="*/ 879 w 1700"/>
                <a:gd name="T73" fmla="*/ 369 h 2693"/>
                <a:gd name="T74" fmla="*/ 902 w 1700"/>
                <a:gd name="T75" fmla="*/ 460 h 2693"/>
                <a:gd name="T76" fmla="*/ 879 w 1700"/>
                <a:gd name="T77" fmla="*/ 652 h 2693"/>
                <a:gd name="T78" fmla="*/ 989 w 1700"/>
                <a:gd name="T79" fmla="*/ 670 h 2693"/>
                <a:gd name="T80" fmla="*/ 1049 w 1700"/>
                <a:gd name="T81" fmla="*/ 794 h 2693"/>
                <a:gd name="T82" fmla="*/ 1139 w 1700"/>
                <a:gd name="T83" fmla="*/ 817 h 2693"/>
                <a:gd name="T84" fmla="*/ 1142 w 1700"/>
                <a:gd name="T85" fmla="*/ 925 h 2693"/>
                <a:gd name="T86" fmla="*/ 1191 w 1700"/>
                <a:gd name="T87" fmla="*/ 1021 h 2693"/>
                <a:gd name="T88" fmla="*/ 1219 w 1700"/>
                <a:gd name="T89" fmla="*/ 1191 h 2693"/>
                <a:gd name="T90" fmla="*/ 1276 w 1700"/>
                <a:gd name="T91" fmla="*/ 1333 h 2693"/>
                <a:gd name="T92" fmla="*/ 1333 w 1700"/>
                <a:gd name="T93" fmla="*/ 1333 h 2693"/>
                <a:gd name="T94" fmla="*/ 1337 w 1700"/>
                <a:gd name="T95" fmla="*/ 1369 h 2693"/>
                <a:gd name="T96" fmla="*/ 1418 w 1700"/>
                <a:gd name="T97" fmla="*/ 1348 h 2693"/>
                <a:gd name="T98" fmla="*/ 1446 w 1700"/>
                <a:gd name="T99" fmla="*/ 1474 h 2693"/>
                <a:gd name="T100" fmla="*/ 1418 w 1700"/>
                <a:gd name="T101" fmla="*/ 1531 h 2693"/>
                <a:gd name="T102" fmla="*/ 1446 w 1700"/>
                <a:gd name="T103" fmla="*/ 1616 h 2693"/>
                <a:gd name="T104" fmla="*/ 1560 w 1700"/>
                <a:gd name="T105" fmla="*/ 1503 h 2693"/>
                <a:gd name="T106" fmla="*/ 1616 w 1700"/>
                <a:gd name="T107" fmla="*/ 1559 h 2693"/>
                <a:gd name="T108" fmla="*/ 1583 w 1700"/>
                <a:gd name="T109" fmla="*/ 1687 h 2693"/>
                <a:gd name="T110" fmla="*/ 1700 w 1700"/>
                <a:gd name="T111" fmla="*/ 1726 h 2693"/>
                <a:gd name="T112" fmla="*/ 1598 w 1700"/>
                <a:gd name="T113" fmla="*/ 1891 h 2693"/>
                <a:gd name="T114" fmla="*/ 1560 w 1700"/>
                <a:gd name="T115" fmla="*/ 1900 h 2693"/>
                <a:gd name="T116" fmla="*/ 1446 w 1700"/>
                <a:gd name="T117" fmla="*/ 2013 h 2693"/>
                <a:gd name="T118" fmla="*/ 1503 w 1700"/>
                <a:gd name="T119" fmla="*/ 2268 h 2693"/>
                <a:gd name="T120" fmla="*/ 1531 w 1700"/>
                <a:gd name="T121" fmla="*/ 2580 h 2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00" h="2693">
                  <a:moveTo>
                    <a:pt x="1446" y="2693"/>
                  </a:moveTo>
                  <a:lnTo>
                    <a:pt x="1418" y="2637"/>
                  </a:lnTo>
                  <a:lnTo>
                    <a:pt x="1446" y="2552"/>
                  </a:lnTo>
                  <a:lnTo>
                    <a:pt x="1389" y="2495"/>
                  </a:lnTo>
                  <a:lnTo>
                    <a:pt x="1304" y="2495"/>
                  </a:lnTo>
                  <a:lnTo>
                    <a:pt x="1191" y="2381"/>
                  </a:lnTo>
                  <a:lnTo>
                    <a:pt x="1134" y="2381"/>
                  </a:lnTo>
                  <a:lnTo>
                    <a:pt x="1106" y="2296"/>
                  </a:lnTo>
                  <a:lnTo>
                    <a:pt x="1021" y="2296"/>
                  </a:lnTo>
                  <a:lnTo>
                    <a:pt x="936" y="2353"/>
                  </a:lnTo>
                  <a:lnTo>
                    <a:pt x="908" y="2438"/>
                  </a:lnTo>
                  <a:lnTo>
                    <a:pt x="851" y="2467"/>
                  </a:lnTo>
                  <a:lnTo>
                    <a:pt x="879" y="2495"/>
                  </a:lnTo>
                  <a:lnTo>
                    <a:pt x="851" y="2608"/>
                  </a:lnTo>
                  <a:lnTo>
                    <a:pt x="794" y="2580"/>
                  </a:lnTo>
                  <a:lnTo>
                    <a:pt x="794" y="2523"/>
                  </a:lnTo>
                  <a:lnTo>
                    <a:pt x="681" y="2523"/>
                  </a:lnTo>
                  <a:lnTo>
                    <a:pt x="652" y="2438"/>
                  </a:lnTo>
                  <a:lnTo>
                    <a:pt x="681" y="2325"/>
                  </a:lnTo>
                  <a:lnTo>
                    <a:pt x="681" y="2211"/>
                  </a:lnTo>
                  <a:lnTo>
                    <a:pt x="624" y="2211"/>
                  </a:lnTo>
                  <a:lnTo>
                    <a:pt x="596" y="2240"/>
                  </a:lnTo>
                  <a:lnTo>
                    <a:pt x="567" y="2211"/>
                  </a:lnTo>
                  <a:lnTo>
                    <a:pt x="511" y="2211"/>
                  </a:lnTo>
                  <a:lnTo>
                    <a:pt x="539" y="2155"/>
                  </a:lnTo>
                  <a:lnTo>
                    <a:pt x="454" y="2098"/>
                  </a:lnTo>
                  <a:lnTo>
                    <a:pt x="422" y="2095"/>
                  </a:lnTo>
                  <a:lnTo>
                    <a:pt x="369" y="1928"/>
                  </a:lnTo>
                  <a:lnTo>
                    <a:pt x="369" y="1814"/>
                  </a:lnTo>
                  <a:lnTo>
                    <a:pt x="312" y="1786"/>
                  </a:lnTo>
                  <a:lnTo>
                    <a:pt x="369" y="1701"/>
                  </a:lnTo>
                  <a:lnTo>
                    <a:pt x="397" y="1616"/>
                  </a:lnTo>
                  <a:lnTo>
                    <a:pt x="341" y="1588"/>
                  </a:lnTo>
                  <a:lnTo>
                    <a:pt x="374" y="1471"/>
                  </a:lnTo>
                  <a:lnTo>
                    <a:pt x="284" y="1503"/>
                  </a:lnTo>
                  <a:lnTo>
                    <a:pt x="284" y="1361"/>
                  </a:lnTo>
                  <a:lnTo>
                    <a:pt x="255" y="1333"/>
                  </a:lnTo>
                  <a:lnTo>
                    <a:pt x="170" y="1389"/>
                  </a:lnTo>
                  <a:lnTo>
                    <a:pt x="142" y="1333"/>
                  </a:lnTo>
                  <a:lnTo>
                    <a:pt x="57" y="1333"/>
                  </a:lnTo>
                  <a:lnTo>
                    <a:pt x="57" y="1276"/>
                  </a:lnTo>
                  <a:lnTo>
                    <a:pt x="85" y="1219"/>
                  </a:lnTo>
                  <a:lnTo>
                    <a:pt x="0" y="1077"/>
                  </a:lnTo>
                  <a:lnTo>
                    <a:pt x="29" y="936"/>
                  </a:lnTo>
                  <a:lnTo>
                    <a:pt x="0" y="907"/>
                  </a:lnTo>
                  <a:lnTo>
                    <a:pt x="29" y="879"/>
                  </a:lnTo>
                  <a:lnTo>
                    <a:pt x="29" y="794"/>
                  </a:lnTo>
                  <a:lnTo>
                    <a:pt x="85" y="822"/>
                  </a:lnTo>
                  <a:lnTo>
                    <a:pt x="142" y="822"/>
                  </a:lnTo>
                  <a:lnTo>
                    <a:pt x="170" y="737"/>
                  </a:lnTo>
                  <a:lnTo>
                    <a:pt x="284" y="794"/>
                  </a:lnTo>
                  <a:lnTo>
                    <a:pt x="341" y="879"/>
                  </a:lnTo>
                  <a:lnTo>
                    <a:pt x="359" y="916"/>
                  </a:lnTo>
                  <a:lnTo>
                    <a:pt x="377" y="829"/>
                  </a:lnTo>
                  <a:lnTo>
                    <a:pt x="426" y="794"/>
                  </a:lnTo>
                  <a:lnTo>
                    <a:pt x="425" y="730"/>
                  </a:lnTo>
                  <a:lnTo>
                    <a:pt x="467" y="727"/>
                  </a:lnTo>
                  <a:lnTo>
                    <a:pt x="482" y="681"/>
                  </a:lnTo>
                  <a:lnTo>
                    <a:pt x="511" y="624"/>
                  </a:lnTo>
                  <a:lnTo>
                    <a:pt x="545" y="595"/>
                  </a:lnTo>
                  <a:lnTo>
                    <a:pt x="602" y="586"/>
                  </a:lnTo>
                  <a:lnTo>
                    <a:pt x="596" y="482"/>
                  </a:lnTo>
                  <a:lnTo>
                    <a:pt x="539" y="425"/>
                  </a:lnTo>
                  <a:lnTo>
                    <a:pt x="539" y="340"/>
                  </a:lnTo>
                  <a:lnTo>
                    <a:pt x="511" y="312"/>
                  </a:lnTo>
                  <a:lnTo>
                    <a:pt x="567" y="227"/>
                  </a:lnTo>
                  <a:lnTo>
                    <a:pt x="624" y="170"/>
                  </a:lnTo>
                  <a:lnTo>
                    <a:pt x="624" y="114"/>
                  </a:lnTo>
                  <a:lnTo>
                    <a:pt x="681" y="57"/>
                  </a:lnTo>
                  <a:lnTo>
                    <a:pt x="737" y="0"/>
                  </a:lnTo>
                  <a:lnTo>
                    <a:pt x="851" y="28"/>
                  </a:lnTo>
                  <a:lnTo>
                    <a:pt x="908" y="170"/>
                  </a:lnTo>
                  <a:lnTo>
                    <a:pt x="851" y="312"/>
                  </a:lnTo>
                  <a:lnTo>
                    <a:pt x="879" y="369"/>
                  </a:lnTo>
                  <a:lnTo>
                    <a:pt x="860" y="451"/>
                  </a:lnTo>
                  <a:lnTo>
                    <a:pt x="902" y="460"/>
                  </a:lnTo>
                  <a:lnTo>
                    <a:pt x="879" y="567"/>
                  </a:lnTo>
                  <a:lnTo>
                    <a:pt x="879" y="652"/>
                  </a:lnTo>
                  <a:lnTo>
                    <a:pt x="929" y="640"/>
                  </a:lnTo>
                  <a:lnTo>
                    <a:pt x="989" y="670"/>
                  </a:lnTo>
                  <a:lnTo>
                    <a:pt x="1007" y="751"/>
                  </a:lnTo>
                  <a:lnTo>
                    <a:pt x="1049" y="794"/>
                  </a:lnTo>
                  <a:lnTo>
                    <a:pt x="1134" y="766"/>
                  </a:lnTo>
                  <a:lnTo>
                    <a:pt x="1139" y="817"/>
                  </a:lnTo>
                  <a:lnTo>
                    <a:pt x="1088" y="892"/>
                  </a:lnTo>
                  <a:lnTo>
                    <a:pt x="1142" y="925"/>
                  </a:lnTo>
                  <a:lnTo>
                    <a:pt x="1118" y="952"/>
                  </a:lnTo>
                  <a:lnTo>
                    <a:pt x="1191" y="1021"/>
                  </a:lnTo>
                  <a:lnTo>
                    <a:pt x="1163" y="1106"/>
                  </a:lnTo>
                  <a:lnTo>
                    <a:pt x="1219" y="1191"/>
                  </a:lnTo>
                  <a:lnTo>
                    <a:pt x="1196" y="1297"/>
                  </a:lnTo>
                  <a:lnTo>
                    <a:pt x="1276" y="1333"/>
                  </a:lnTo>
                  <a:lnTo>
                    <a:pt x="1304" y="1304"/>
                  </a:lnTo>
                  <a:lnTo>
                    <a:pt x="1333" y="1333"/>
                  </a:lnTo>
                  <a:lnTo>
                    <a:pt x="1304" y="1361"/>
                  </a:lnTo>
                  <a:lnTo>
                    <a:pt x="1337" y="1369"/>
                  </a:lnTo>
                  <a:lnTo>
                    <a:pt x="1376" y="1330"/>
                  </a:lnTo>
                  <a:lnTo>
                    <a:pt x="1418" y="1348"/>
                  </a:lnTo>
                  <a:lnTo>
                    <a:pt x="1475" y="1361"/>
                  </a:lnTo>
                  <a:lnTo>
                    <a:pt x="1446" y="1474"/>
                  </a:lnTo>
                  <a:lnTo>
                    <a:pt x="1389" y="1503"/>
                  </a:lnTo>
                  <a:lnTo>
                    <a:pt x="1418" y="1531"/>
                  </a:lnTo>
                  <a:lnTo>
                    <a:pt x="1418" y="1588"/>
                  </a:lnTo>
                  <a:lnTo>
                    <a:pt x="1446" y="1616"/>
                  </a:lnTo>
                  <a:lnTo>
                    <a:pt x="1531" y="1588"/>
                  </a:lnTo>
                  <a:lnTo>
                    <a:pt x="1560" y="1503"/>
                  </a:lnTo>
                  <a:lnTo>
                    <a:pt x="1616" y="1503"/>
                  </a:lnTo>
                  <a:lnTo>
                    <a:pt x="1616" y="1559"/>
                  </a:lnTo>
                  <a:lnTo>
                    <a:pt x="1700" y="1681"/>
                  </a:lnTo>
                  <a:lnTo>
                    <a:pt x="1583" y="1687"/>
                  </a:lnTo>
                  <a:lnTo>
                    <a:pt x="1589" y="1726"/>
                  </a:lnTo>
                  <a:lnTo>
                    <a:pt x="1700" y="1726"/>
                  </a:lnTo>
                  <a:lnTo>
                    <a:pt x="1679" y="1879"/>
                  </a:lnTo>
                  <a:lnTo>
                    <a:pt x="1598" y="1891"/>
                  </a:lnTo>
                  <a:lnTo>
                    <a:pt x="1550" y="1786"/>
                  </a:lnTo>
                  <a:lnTo>
                    <a:pt x="1560" y="1900"/>
                  </a:lnTo>
                  <a:lnTo>
                    <a:pt x="1446" y="1900"/>
                  </a:lnTo>
                  <a:lnTo>
                    <a:pt x="1446" y="2013"/>
                  </a:lnTo>
                  <a:lnTo>
                    <a:pt x="1496" y="2128"/>
                  </a:lnTo>
                  <a:lnTo>
                    <a:pt x="1503" y="2268"/>
                  </a:lnTo>
                  <a:lnTo>
                    <a:pt x="1560" y="2325"/>
                  </a:lnTo>
                  <a:lnTo>
                    <a:pt x="1531" y="2580"/>
                  </a:lnTo>
                  <a:lnTo>
                    <a:pt x="1446" y="269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96" name="Freeform 756"/>
            <p:cNvSpPr>
              <a:spLocks/>
            </p:cNvSpPr>
            <p:nvPr/>
          </p:nvSpPr>
          <p:spPr bwMode="auto">
            <a:xfrm>
              <a:off x="6583" y="2939"/>
              <a:ext cx="256" cy="170"/>
            </a:xfrm>
            <a:custGeom>
              <a:avLst/>
              <a:gdLst>
                <a:gd name="T0" fmla="*/ 227 w 256"/>
                <a:gd name="T1" fmla="*/ 57 h 170"/>
                <a:gd name="T2" fmla="*/ 256 w 256"/>
                <a:gd name="T3" fmla="*/ 0 h 170"/>
                <a:gd name="T4" fmla="*/ 57 w 256"/>
                <a:gd name="T5" fmla="*/ 28 h 170"/>
                <a:gd name="T6" fmla="*/ 0 w 256"/>
                <a:gd name="T7" fmla="*/ 57 h 170"/>
                <a:gd name="T8" fmla="*/ 29 w 256"/>
                <a:gd name="T9" fmla="*/ 85 h 170"/>
                <a:gd name="T10" fmla="*/ 29 w 256"/>
                <a:gd name="T11" fmla="*/ 142 h 170"/>
                <a:gd name="T12" fmla="*/ 57 w 256"/>
                <a:gd name="T13" fmla="*/ 170 h 170"/>
                <a:gd name="T14" fmla="*/ 142 w 256"/>
                <a:gd name="T15" fmla="*/ 142 h 170"/>
                <a:gd name="T16" fmla="*/ 171 w 256"/>
                <a:gd name="T17" fmla="*/ 57 h 170"/>
                <a:gd name="T18" fmla="*/ 227 w 256"/>
                <a:gd name="T19" fmla="*/ 5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6" h="170">
                  <a:moveTo>
                    <a:pt x="227" y="57"/>
                  </a:moveTo>
                  <a:lnTo>
                    <a:pt x="256" y="0"/>
                  </a:lnTo>
                  <a:lnTo>
                    <a:pt x="57" y="28"/>
                  </a:lnTo>
                  <a:lnTo>
                    <a:pt x="0" y="57"/>
                  </a:lnTo>
                  <a:lnTo>
                    <a:pt x="29" y="85"/>
                  </a:lnTo>
                  <a:lnTo>
                    <a:pt x="29" y="142"/>
                  </a:lnTo>
                  <a:lnTo>
                    <a:pt x="57" y="170"/>
                  </a:lnTo>
                  <a:lnTo>
                    <a:pt x="142" y="142"/>
                  </a:lnTo>
                  <a:lnTo>
                    <a:pt x="171" y="57"/>
                  </a:lnTo>
                  <a:lnTo>
                    <a:pt x="227" y="5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49" name="グループ化 48"/>
          <p:cNvGrpSpPr/>
          <p:nvPr/>
        </p:nvGrpSpPr>
        <p:grpSpPr>
          <a:xfrm>
            <a:off x="1636138" y="1613634"/>
            <a:ext cx="10082706" cy="6621324"/>
            <a:chOff x="1636138" y="1613634"/>
            <a:chExt cx="10082706" cy="6621324"/>
          </a:xfrm>
        </p:grpSpPr>
        <p:sp>
          <p:nvSpPr>
            <p:cNvPr id="50" name="正方形/長方形 49"/>
            <p:cNvSpPr/>
            <p:nvPr/>
          </p:nvSpPr>
          <p:spPr>
            <a:xfrm>
              <a:off x="1636138" y="473186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下関市</a:t>
              </a:r>
            </a:p>
          </p:txBody>
        </p:sp>
        <p:sp>
          <p:nvSpPr>
            <p:cNvPr id="51" name="正方形/長方形 50"/>
            <p:cNvSpPr/>
            <p:nvPr/>
          </p:nvSpPr>
          <p:spPr>
            <a:xfrm>
              <a:off x="3443727" y="601503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宇部市</a:t>
              </a:r>
            </a:p>
          </p:txBody>
        </p:sp>
        <p:sp>
          <p:nvSpPr>
            <p:cNvPr id="52" name="正方形/長方形 51"/>
            <p:cNvSpPr/>
            <p:nvPr/>
          </p:nvSpPr>
          <p:spPr>
            <a:xfrm>
              <a:off x="5922630" y="417691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山口市</a:t>
              </a:r>
            </a:p>
          </p:txBody>
        </p:sp>
        <p:sp>
          <p:nvSpPr>
            <p:cNvPr id="53" name="正方形/長方形 52"/>
            <p:cNvSpPr/>
            <p:nvPr/>
          </p:nvSpPr>
          <p:spPr>
            <a:xfrm>
              <a:off x="4908081" y="3097411"/>
              <a:ext cx="556563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萩市</a:t>
              </a:r>
            </a:p>
          </p:txBody>
        </p:sp>
        <p:sp>
          <p:nvSpPr>
            <p:cNvPr id="54" name="正方形/長方形 53"/>
            <p:cNvSpPr/>
            <p:nvPr/>
          </p:nvSpPr>
          <p:spPr>
            <a:xfrm>
              <a:off x="5471539" y="161363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阿武町</a:t>
              </a:r>
            </a:p>
          </p:txBody>
        </p:sp>
        <p:sp>
          <p:nvSpPr>
            <p:cNvPr id="55" name="正方形/長方形 54"/>
            <p:cNvSpPr/>
            <p:nvPr/>
          </p:nvSpPr>
          <p:spPr>
            <a:xfrm>
              <a:off x="9326563" y="737254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平生町</a:t>
              </a:r>
            </a:p>
          </p:txBody>
        </p:sp>
        <p:sp>
          <p:nvSpPr>
            <p:cNvPr id="56" name="正方形/長方形 55"/>
            <p:cNvSpPr/>
            <p:nvPr/>
          </p:nvSpPr>
          <p:spPr>
            <a:xfrm>
              <a:off x="8819637" y="6875836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田布施町</a:t>
              </a:r>
            </a:p>
          </p:txBody>
        </p:sp>
        <p:sp>
          <p:nvSpPr>
            <p:cNvPr id="57" name="正方形/長方形 56"/>
            <p:cNvSpPr/>
            <p:nvPr/>
          </p:nvSpPr>
          <p:spPr>
            <a:xfrm>
              <a:off x="5627266" y="578187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防府市</a:t>
              </a:r>
            </a:p>
          </p:txBody>
        </p:sp>
        <p:sp>
          <p:nvSpPr>
            <p:cNvPr id="58" name="正方形/長方形 57"/>
            <p:cNvSpPr/>
            <p:nvPr/>
          </p:nvSpPr>
          <p:spPr>
            <a:xfrm>
              <a:off x="7962417" y="601503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下松市</a:t>
              </a:r>
            </a:p>
          </p:txBody>
        </p:sp>
        <p:sp>
          <p:nvSpPr>
            <p:cNvPr id="59" name="正方形/長方形 58"/>
            <p:cNvSpPr/>
            <p:nvPr/>
          </p:nvSpPr>
          <p:spPr>
            <a:xfrm>
              <a:off x="9311445" y="477201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岩国市</a:t>
              </a:r>
            </a:p>
          </p:txBody>
        </p:sp>
        <p:sp>
          <p:nvSpPr>
            <p:cNvPr id="60" name="正方形/長方形 59"/>
            <p:cNvSpPr/>
            <p:nvPr/>
          </p:nvSpPr>
          <p:spPr>
            <a:xfrm>
              <a:off x="3475832" y="439578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美祢市</a:t>
              </a:r>
            </a:p>
          </p:txBody>
        </p:sp>
        <p:sp>
          <p:nvSpPr>
            <p:cNvPr id="61" name="正方形/長方形 60"/>
            <p:cNvSpPr/>
            <p:nvPr/>
          </p:nvSpPr>
          <p:spPr>
            <a:xfrm>
              <a:off x="9349227" y="792718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上関町</a:t>
              </a:r>
            </a:p>
          </p:txBody>
        </p:sp>
        <p:sp>
          <p:nvSpPr>
            <p:cNvPr id="62" name="正方形/長方形 61"/>
            <p:cNvSpPr/>
            <p:nvPr/>
          </p:nvSpPr>
          <p:spPr>
            <a:xfrm>
              <a:off x="10598589" y="441085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和木町</a:t>
              </a:r>
            </a:p>
          </p:txBody>
        </p:sp>
        <p:sp>
          <p:nvSpPr>
            <p:cNvPr id="63" name="正方形/長方形 62"/>
            <p:cNvSpPr/>
            <p:nvPr/>
          </p:nvSpPr>
          <p:spPr>
            <a:xfrm>
              <a:off x="10604436" y="7000855"/>
              <a:ext cx="1114408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周防大島町</a:t>
              </a:r>
            </a:p>
          </p:txBody>
        </p:sp>
        <p:sp>
          <p:nvSpPr>
            <p:cNvPr id="64" name="正方形/長方形 63"/>
            <p:cNvSpPr/>
            <p:nvPr/>
          </p:nvSpPr>
          <p:spPr>
            <a:xfrm>
              <a:off x="2121597" y="6086574"/>
              <a:ext cx="1300356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山陽小野田市</a:t>
              </a:r>
            </a:p>
          </p:txBody>
        </p:sp>
        <p:sp>
          <p:nvSpPr>
            <p:cNvPr id="65" name="正方形/長方形 64"/>
            <p:cNvSpPr/>
            <p:nvPr/>
          </p:nvSpPr>
          <p:spPr>
            <a:xfrm>
              <a:off x="7611708" y="487372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周南市</a:t>
              </a:r>
            </a:p>
          </p:txBody>
        </p:sp>
        <p:sp>
          <p:nvSpPr>
            <p:cNvPr id="66" name="正方形/長方形 65"/>
            <p:cNvSpPr/>
            <p:nvPr/>
          </p:nvSpPr>
          <p:spPr>
            <a:xfrm>
              <a:off x="9687456" y="638834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柳井市</a:t>
              </a:r>
            </a:p>
          </p:txBody>
        </p:sp>
        <p:sp>
          <p:nvSpPr>
            <p:cNvPr id="67" name="正方形/長方形 66"/>
            <p:cNvSpPr/>
            <p:nvPr/>
          </p:nvSpPr>
          <p:spPr>
            <a:xfrm>
              <a:off x="2685014" y="338296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長門市</a:t>
              </a:r>
            </a:p>
          </p:txBody>
        </p:sp>
        <p:sp>
          <p:nvSpPr>
            <p:cNvPr id="68" name="正方形/長方形 67"/>
            <p:cNvSpPr/>
            <p:nvPr/>
          </p:nvSpPr>
          <p:spPr>
            <a:xfrm>
              <a:off x="8588671" y="6446937"/>
              <a:ext cx="556563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光市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279400" y="614363"/>
            <a:ext cx="12242800" cy="7921625"/>
            <a:chOff x="279400" y="614363"/>
            <a:chExt cx="12242800" cy="7921625"/>
          </a:xfrm>
        </p:grpSpPr>
        <p:grpSp>
          <p:nvGrpSpPr>
            <p:cNvPr id="11003" name="Group 763"/>
            <p:cNvGrpSpPr>
              <a:grpSpLocks/>
            </p:cNvGrpSpPr>
            <p:nvPr/>
          </p:nvGrpSpPr>
          <p:grpSpPr bwMode="auto">
            <a:xfrm>
              <a:off x="279400" y="614363"/>
              <a:ext cx="12242800" cy="7921625"/>
              <a:chOff x="176" y="387"/>
              <a:chExt cx="7712" cy="4990"/>
            </a:xfrm>
          </p:grpSpPr>
          <p:sp>
            <p:nvSpPr>
              <p:cNvPr id="10938" name="Freeform 698"/>
              <p:cNvSpPr>
                <a:spLocks/>
              </p:cNvSpPr>
              <p:nvPr/>
            </p:nvSpPr>
            <p:spPr bwMode="auto">
              <a:xfrm>
                <a:off x="2047" y="3167"/>
                <a:ext cx="877" cy="1360"/>
              </a:xfrm>
              <a:custGeom>
                <a:avLst/>
                <a:gdLst>
                  <a:gd name="T0" fmla="*/ 340 w 878"/>
                  <a:gd name="T1" fmla="*/ 1332 h 1361"/>
                  <a:gd name="T2" fmla="*/ 510 w 878"/>
                  <a:gd name="T3" fmla="*/ 1275 h 1361"/>
                  <a:gd name="T4" fmla="*/ 595 w 878"/>
                  <a:gd name="T5" fmla="*/ 1162 h 1361"/>
                  <a:gd name="T6" fmla="*/ 765 w 878"/>
                  <a:gd name="T7" fmla="*/ 1105 h 1361"/>
                  <a:gd name="T8" fmla="*/ 793 w 878"/>
                  <a:gd name="T9" fmla="*/ 992 h 1361"/>
                  <a:gd name="T10" fmla="*/ 765 w 878"/>
                  <a:gd name="T11" fmla="*/ 907 h 1361"/>
                  <a:gd name="T12" fmla="*/ 652 w 878"/>
                  <a:gd name="T13" fmla="*/ 907 h 1361"/>
                  <a:gd name="T14" fmla="*/ 481 w 878"/>
                  <a:gd name="T15" fmla="*/ 907 h 1361"/>
                  <a:gd name="T16" fmla="*/ 652 w 878"/>
                  <a:gd name="T17" fmla="*/ 623 h 1361"/>
                  <a:gd name="T18" fmla="*/ 708 w 878"/>
                  <a:gd name="T19" fmla="*/ 482 h 1361"/>
                  <a:gd name="T20" fmla="*/ 765 w 878"/>
                  <a:gd name="T21" fmla="*/ 397 h 1361"/>
                  <a:gd name="T22" fmla="*/ 737 w 878"/>
                  <a:gd name="T23" fmla="*/ 312 h 1361"/>
                  <a:gd name="T24" fmla="*/ 878 w 878"/>
                  <a:gd name="T25" fmla="*/ 255 h 1361"/>
                  <a:gd name="T26" fmla="*/ 737 w 878"/>
                  <a:gd name="T27" fmla="*/ 170 h 1361"/>
                  <a:gd name="T28" fmla="*/ 623 w 878"/>
                  <a:gd name="T29" fmla="*/ 85 h 1361"/>
                  <a:gd name="T30" fmla="*/ 595 w 878"/>
                  <a:gd name="T31" fmla="*/ 0 h 1361"/>
                  <a:gd name="T32" fmla="*/ 425 w 878"/>
                  <a:gd name="T33" fmla="*/ 141 h 1361"/>
                  <a:gd name="T34" fmla="*/ 340 w 878"/>
                  <a:gd name="T35" fmla="*/ 113 h 1361"/>
                  <a:gd name="T36" fmla="*/ 226 w 878"/>
                  <a:gd name="T37" fmla="*/ 227 h 1361"/>
                  <a:gd name="T38" fmla="*/ 113 w 878"/>
                  <a:gd name="T39" fmla="*/ 312 h 1361"/>
                  <a:gd name="T40" fmla="*/ 113 w 878"/>
                  <a:gd name="T41" fmla="*/ 482 h 1361"/>
                  <a:gd name="T42" fmla="*/ 0 w 878"/>
                  <a:gd name="T43" fmla="*/ 623 h 1361"/>
                  <a:gd name="T44" fmla="*/ 198 w 878"/>
                  <a:gd name="T45" fmla="*/ 765 h 1361"/>
                  <a:gd name="T46" fmla="*/ 85 w 878"/>
                  <a:gd name="T47" fmla="*/ 879 h 1361"/>
                  <a:gd name="T48" fmla="*/ 0 w 878"/>
                  <a:gd name="T49" fmla="*/ 1162 h 1361"/>
                  <a:gd name="T50" fmla="*/ 56 w 878"/>
                  <a:gd name="T51" fmla="*/ 1247 h 1361"/>
                  <a:gd name="T52" fmla="*/ 141 w 878"/>
                  <a:gd name="T53" fmla="*/ 992 h 1361"/>
                  <a:gd name="T54" fmla="*/ 141 w 878"/>
                  <a:gd name="T55" fmla="*/ 1190 h 1361"/>
                  <a:gd name="T56" fmla="*/ 113 w 878"/>
                  <a:gd name="T57" fmla="*/ 1247 h 1361"/>
                  <a:gd name="T58" fmla="*/ 198 w 878"/>
                  <a:gd name="T59" fmla="*/ 1275 h 1361"/>
                  <a:gd name="T60" fmla="*/ 255 w 878"/>
                  <a:gd name="T61" fmla="*/ 1247 h 1361"/>
                  <a:gd name="T62" fmla="*/ 226 w 878"/>
                  <a:gd name="T63" fmla="*/ 1332 h 1361"/>
                  <a:gd name="T64" fmla="*/ 255 w 878"/>
                  <a:gd name="T65" fmla="*/ 1361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78" h="1361">
                    <a:moveTo>
                      <a:pt x="255" y="1361"/>
                    </a:moveTo>
                    <a:lnTo>
                      <a:pt x="340" y="1332"/>
                    </a:lnTo>
                    <a:lnTo>
                      <a:pt x="396" y="1332"/>
                    </a:lnTo>
                    <a:lnTo>
                      <a:pt x="510" y="1275"/>
                    </a:lnTo>
                    <a:lnTo>
                      <a:pt x="510" y="1247"/>
                    </a:lnTo>
                    <a:lnTo>
                      <a:pt x="595" y="1162"/>
                    </a:lnTo>
                    <a:lnTo>
                      <a:pt x="652" y="1190"/>
                    </a:lnTo>
                    <a:lnTo>
                      <a:pt x="765" y="1105"/>
                    </a:lnTo>
                    <a:lnTo>
                      <a:pt x="765" y="1020"/>
                    </a:lnTo>
                    <a:lnTo>
                      <a:pt x="793" y="992"/>
                    </a:lnTo>
                    <a:lnTo>
                      <a:pt x="793" y="935"/>
                    </a:lnTo>
                    <a:lnTo>
                      <a:pt x="765" y="907"/>
                    </a:lnTo>
                    <a:lnTo>
                      <a:pt x="680" y="935"/>
                    </a:lnTo>
                    <a:lnTo>
                      <a:pt x="652" y="907"/>
                    </a:lnTo>
                    <a:lnTo>
                      <a:pt x="510" y="935"/>
                    </a:lnTo>
                    <a:lnTo>
                      <a:pt x="481" y="907"/>
                    </a:lnTo>
                    <a:lnTo>
                      <a:pt x="538" y="765"/>
                    </a:lnTo>
                    <a:lnTo>
                      <a:pt x="652" y="623"/>
                    </a:lnTo>
                    <a:lnTo>
                      <a:pt x="737" y="510"/>
                    </a:lnTo>
                    <a:lnTo>
                      <a:pt x="708" y="482"/>
                    </a:lnTo>
                    <a:lnTo>
                      <a:pt x="765" y="453"/>
                    </a:lnTo>
                    <a:lnTo>
                      <a:pt x="765" y="397"/>
                    </a:lnTo>
                    <a:lnTo>
                      <a:pt x="708" y="368"/>
                    </a:lnTo>
                    <a:lnTo>
                      <a:pt x="737" y="312"/>
                    </a:lnTo>
                    <a:lnTo>
                      <a:pt x="765" y="340"/>
                    </a:lnTo>
                    <a:lnTo>
                      <a:pt x="878" y="255"/>
                    </a:lnTo>
                    <a:lnTo>
                      <a:pt x="850" y="170"/>
                    </a:lnTo>
                    <a:lnTo>
                      <a:pt x="737" y="170"/>
                    </a:lnTo>
                    <a:lnTo>
                      <a:pt x="680" y="113"/>
                    </a:lnTo>
                    <a:lnTo>
                      <a:pt x="623" y="85"/>
                    </a:lnTo>
                    <a:lnTo>
                      <a:pt x="623" y="56"/>
                    </a:lnTo>
                    <a:lnTo>
                      <a:pt x="595" y="0"/>
                    </a:lnTo>
                    <a:lnTo>
                      <a:pt x="481" y="0"/>
                    </a:lnTo>
                    <a:lnTo>
                      <a:pt x="425" y="141"/>
                    </a:lnTo>
                    <a:lnTo>
                      <a:pt x="368" y="141"/>
                    </a:lnTo>
                    <a:lnTo>
                      <a:pt x="340" y="113"/>
                    </a:lnTo>
                    <a:lnTo>
                      <a:pt x="255" y="141"/>
                    </a:lnTo>
                    <a:lnTo>
                      <a:pt x="226" y="227"/>
                    </a:lnTo>
                    <a:lnTo>
                      <a:pt x="141" y="255"/>
                    </a:lnTo>
                    <a:lnTo>
                      <a:pt x="113" y="312"/>
                    </a:lnTo>
                    <a:lnTo>
                      <a:pt x="141" y="340"/>
                    </a:lnTo>
                    <a:lnTo>
                      <a:pt x="113" y="482"/>
                    </a:lnTo>
                    <a:lnTo>
                      <a:pt x="141" y="510"/>
                    </a:lnTo>
                    <a:lnTo>
                      <a:pt x="0" y="623"/>
                    </a:lnTo>
                    <a:lnTo>
                      <a:pt x="56" y="708"/>
                    </a:lnTo>
                    <a:lnTo>
                      <a:pt x="198" y="765"/>
                    </a:lnTo>
                    <a:lnTo>
                      <a:pt x="141" y="850"/>
                    </a:lnTo>
                    <a:lnTo>
                      <a:pt x="85" y="879"/>
                    </a:lnTo>
                    <a:lnTo>
                      <a:pt x="28" y="964"/>
                    </a:lnTo>
                    <a:lnTo>
                      <a:pt x="0" y="1162"/>
                    </a:lnTo>
                    <a:lnTo>
                      <a:pt x="28" y="1162"/>
                    </a:lnTo>
                    <a:lnTo>
                      <a:pt x="56" y="1247"/>
                    </a:lnTo>
                    <a:lnTo>
                      <a:pt x="113" y="1219"/>
                    </a:lnTo>
                    <a:lnTo>
                      <a:pt x="141" y="992"/>
                    </a:lnTo>
                    <a:lnTo>
                      <a:pt x="170" y="1077"/>
                    </a:lnTo>
                    <a:lnTo>
                      <a:pt x="141" y="1190"/>
                    </a:lnTo>
                    <a:lnTo>
                      <a:pt x="170" y="1219"/>
                    </a:lnTo>
                    <a:lnTo>
                      <a:pt x="113" y="1247"/>
                    </a:lnTo>
                    <a:lnTo>
                      <a:pt x="141" y="1275"/>
                    </a:lnTo>
                    <a:lnTo>
                      <a:pt x="198" y="1275"/>
                    </a:lnTo>
                    <a:lnTo>
                      <a:pt x="255" y="1190"/>
                    </a:lnTo>
                    <a:lnTo>
                      <a:pt x="255" y="1247"/>
                    </a:lnTo>
                    <a:lnTo>
                      <a:pt x="198" y="1304"/>
                    </a:lnTo>
                    <a:lnTo>
                      <a:pt x="226" y="1332"/>
                    </a:lnTo>
                    <a:lnTo>
                      <a:pt x="283" y="1304"/>
                    </a:lnTo>
                    <a:lnTo>
                      <a:pt x="255" y="136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39" name="Freeform 699"/>
              <p:cNvSpPr>
                <a:spLocks/>
              </p:cNvSpPr>
              <p:nvPr/>
            </p:nvSpPr>
            <p:spPr bwMode="auto">
              <a:xfrm>
                <a:off x="1509" y="3421"/>
                <a:ext cx="737" cy="1049"/>
              </a:xfrm>
              <a:custGeom>
                <a:avLst/>
                <a:gdLst>
                  <a:gd name="T0" fmla="*/ 595 w 737"/>
                  <a:gd name="T1" fmla="*/ 992 h 1049"/>
                  <a:gd name="T2" fmla="*/ 567 w 737"/>
                  <a:gd name="T3" fmla="*/ 907 h 1049"/>
                  <a:gd name="T4" fmla="*/ 539 w 737"/>
                  <a:gd name="T5" fmla="*/ 907 h 1049"/>
                  <a:gd name="T6" fmla="*/ 567 w 737"/>
                  <a:gd name="T7" fmla="*/ 709 h 1049"/>
                  <a:gd name="T8" fmla="*/ 624 w 737"/>
                  <a:gd name="T9" fmla="*/ 624 h 1049"/>
                  <a:gd name="T10" fmla="*/ 680 w 737"/>
                  <a:gd name="T11" fmla="*/ 595 h 1049"/>
                  <a:gd name="T12" fmla="*/ 737 w 737"/>
                  <a:gd name="T13" fmla="*/ 510 h 1049"/>
                  <a:gd name="T14" fmla="*/ 595 w 737"/>
                  <a:gd name="T15" fmla="*/ 453 h 1049"/>
                  <a:gd name="T16" fmla="*/ 539 w 737"/>
                  <a:gd name="T17" fmla="*/ 368 h 1049"/>
                  <a:gd name="T18" fmla="*/ 680 w 737"/>
                  <a:gd name="T19" fmla="*/ 255 h 1049"/>
                  <a:gd name="T20" fmla="*/ 652 w 737"/>
                  <a:gd name="T21" fmla="*/ 227 h 1049"/>
                  <a:gd name="T22" fmla="*/ 680 w 737"/>
                  <a:gd name="T23" fmla="*/ 85 h 1049"/>
                  <a:gd name="T24" fmla="*/ 652 w 737"/>
                  <a:gd name="T25" fmla="*/ 57 h 1049"/>
                  <a:gd name="T26" fmla="*/ 567 w 737"/>
                  <a:gd name="T27" fmla="*/ 0 h 1049"/>
                  <a:gd name="T28" fmla="*/ 510 w 737"/>
                  <a:gd name="T29" fmla="*/ 28 h 1049"/>
                  <a:gd name="T30" fmla="*/ 453 w 737"/>
                  <a:gd name="T31" fmla="*/ 142 h 1049"/>
                  <a:gd name="T32" fmla="*/ 283 w 737"/>
                  <a:gd name="T33" fmla="*/ 198 h 1049"/>
                  <a:gd name="T34" fmla="*/ 198 w 737"/>
                  <a:gd name="T35" fmla="*/ 113 h 1049"/>
                  <a:gd name="T36" fmla="*/ 170 w 737"/>
                  <a:gd name="T37" fmla="*/ 198 h 1049"/>
                  <a:gd name="T38" fmla="*/ 198 w 737"/>
                  <a:gd name="T39" fmla="*/ 255 h 1049"/>
                  <a:gd name="T40" fmla="*/ 170 w 737"/>
                  <a:gd name="T41" fmla="*/ 283 h 1049"/>
                  <a:gd name="T42" fmla="*/ 113 w 737"/>
                  <a:gd name="T43" fmla="*/ 255 h 1049"/>
                  <a:gd name="T44" fmla="*/ 28 w 737"/>
                  <a:gd name="T45" fmla="*/ 283 h 1049"/>
                  <a:gd name="T46" fmla="*/ 85 w 737"/>
                  <a:gd name="T47" fmla="*/ 312 h 1049"/>
                  <a:gd name="T48" fmla="*/ 85 w 737"/>
                  <a:gd name="T49" fmla="*/ 340 h 1049"/>
                  <a:gd name="T50" fmla="*/ 28 w 737"/>
                  <a:gd name="T51" fmla="*/ 340 h 1049"/>
                  <a:gd name="T52" fmla="*/ 0 w 737"/>
                  <a:gd name="T53" fmla="*/ 453 h 1049"/>
                  <a:gd name="T54" fmla="*/ 57 w 737"/>
                  <a:gd name="T55" fmla="*/ 482 h 1049"/>
                  <a:gd name="T56" fmla="*/ 113 w 737"/>
                  <a:gd name="T57" fmla="*/ 453 h 1049"/>
                  <a:gd name="T58" fmla="*/ 227 w 737"/>
                  <a:gd name="T59" fmla="*/ 595 h 1049"/>
                  <a:gd name="T60" fmla="*/ 312 w 737"/>
                  <a:gd name="T61" fmla="*/ 737 h 1049"/>
                  <a:gd name="T62" fmla="*/ 340 w 737"/>
                  <a:gd name="T63" fmla="*/ 709 h 1049"/>
                  <a:gd name="T64" fmla="*/ 312 w 737"/>
                  <a:gd name="T65" fmla="*/ 652 h 1049"/>
                  <a:gd name="T66" fmla="*/ 340 w 737"/>
                  <a:gd name="T67" fmla="*/ 624 h 1049"/>
                  <a:gd name="T68" fmla="*/ 368 w 737"/>
                  <a:gd name="T69" fmla="*/ 539 h 1049"/>
                  <a:gd name="T70" fmla="*/ 397 w 737"/>
                  <a:gd name="T71" fmla="*/ 624 h 1049"/>
                  <a:gd name="T72" fmla="*/ 340 w 737"/>
                  <a:gd name="T73" fmla="*/ 652 h 1049"/>
                  <a:gd name="T74" fmla="*/ 368 w 737"/>
                  <a:gd name="T75" fmla="*/ 709 h 1049"/>
                  <a:gd name="T76" fmla="*/ 510 w 737"/>
                  <a:gd name="T77" fmla="*/ 680 h 1049"/>
                  <a:gd name="T78" fmla="*/ 425 w 737"/>
                  <a:gd name="T79" fmla="*/ 737 h 1049"/>
                  <a:gd name="T80" fmla="*/ 453 w 737"/>
                  <a:gd name="T81" fmla="*/ 765 h 1049"/>
                  <a:gd name="T82" fmla="*/ 425 w 737"/>
                  <a:gd name="T83" fmla="*/ 879 h 1049"/>
                  <a:gd name="T84" fmla="*/ 482 w 737"/>
                  <a:gd name="T85" fmla="*/ 1049 h 1049"/>
                  <a:gd name="T86" fmla="*/ 539 w 737"/>
                  <a:gd name="T87" fmla="*/ 1049 h 1049"/>
                  <a:gd name="T88" fmla="*/ 539 w 737"/>
                  <a:gd name="T89" fmla="*/ 992 h 1049"/>
                  <a:gd name="T90" fmla="*/ 595 w 737"/>
                  <a:gd name="T91" fmla="*/ 992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737" h="1049">
                    <a:moveTo>
                      <a:pt x="595" y="992"/>
                    </a:moveTo>
                    <a:lnTo>
                      <a:pt x="567" y="907"/>
                    </a:lnTo>
                    <a:lnTo>
                      <a:pt x="539" y="907"/>
                    </a:lnTo>
                    <a:lnTo>
                      <a:pt x="567" y="709"/>
                    </a:lnTo>
                    <a:lnTo>
                      <a:pt x="624" y="624"/>
                    </a:lnTo>
                    <a:lnTo>
                      <a:pt x="680" y="595"/>
                    </a:lnTo>
                    <a:lnTo>
                      <a:pt x="737" y="510"/>
                    </a:lnTo>
                    <a:lnTo>
                      <a:pt x="595" y="453"/>
                    </a:lnTo>
                    <a:lnTo>
                      <a:pt x="539" y="368"/>
                    </a:lnTo>
                    <a:lnTo>
                      <a:pt x="680" y="255"/>
                    </a:lnTo>
                    <a:lnTo>
                      <a:pt x="652" y="227"/>
                    </a:lnTo>
                    <a:lnTo>
                      <a:pt x="680" y="85"/>
                    </a:lnTo>
                    <a:lnTo>
                      <a:pt x="652" y="57"/>
                    </a:lnTo>
                    <a:lnTo>
                      <a:pt x="567" y="0"/>
                    </a:lnTo>
                    <a:lnTo>
                      <a:pt x="510" y="28"/>
                    </a:lnTo>
                    <a:lnTo>
                      <a:pt x="453" y="142"/>
                    </a:lnTo>
                    <a:lnTo>
                      <a:pt x="283" y="198"/>
                    </a:lnTo>
                    <a:lnTo>
                      <a:pt x="198" y="113"/>
                    </a:lnTo>
                    <a:lnTo>
                      <a:pt x="170" y="198"/>
                    </a:lnTo>
                    <a:lnTo>
                      <a:pt x="198" y="255"/>
                    </a:lnTo>
                    <a:lnTo>
                      <a:pt x="170" y="283"/>
                    </a:lnTo>
                    <a:lnTo>
                      <a:pt x="113" y="255"/>
                    </a:lnTo>
                    <a:lnTo>
                      <a:pt x="28" y="283"/>
                    </a:lnTo>
                    <a:lnTo>
                      <a:pt x="85" y="312"/>
                    </a:lnTo>
                    <a:lnTo>
                      <a:pt x="85" y="340"/>
                    </a:lnTo>
                    <a:lnTo>
                      <a:pt x="28" y="340"/>
                    </a:lnTo>
                    <a:lnTo>
                      <a:pt x="0" y="453"/>
                    </a:lnTo>
                    <a:lnTo>
                      <a:pt x="57" y="482"/>
                    </a:lnTo>
                    <a:lnTo>
                      <a:pt x="113" y="453"/>
                    </a:lnTo>
                    <a:lnTo>
                      <a:pt x="227" y="595"/>
                    </a:lnTo>
                    <a:lnTo>
                      <a:pt x="312" y="737"/>
                    </a:lnTo>
                    <a:lnTo>
                      <a:pt x="340" y="709"/>
                    </a:lnTo>
                    <a:lnTo>
                      <a:pt x="312" y="652"/>
                    </a:lnTo>
                    <a:lnTo>
                      <a:pt x="340" y="624"/>
                    </a:lnTo>
                    <a:lnTo>
                      <a:pt x="368" y="539"/>
                    </a:lnTo>
                    <a:lnTo>
                      <a:pt x="397" y="624"/>
                    </a:lnTo>
                    <a:lnTo>
                      <a:pt x="340" y="652"/>
                    </a:lnTo>
                    <a:lnTo>
                      <a:pt x="368" y="709"/>
                    </a:lnTo>
                    <a:lnTo>
                      <a:pt x="510" y="680"/>
                    </a:lnTo>
                    <a:lnTo>
                      <a:pt x="425" y="737"/>
                    </a:lnTo>
                    <a:lnTo>
                      <a:pt x="453" y="765"/>
                    </a:lnTo>
                    <a:lnTo>
                      <a:pt x="425" y="879"/>
                    </a:lnTo>
                    <a:lnTo>
                      <a:pt x="482" y="1049"/>
                    </a:lnTo>
                    <a:lnTo>
                      <a:pt x="539" y="1049"/>
                    </a:lnTo>
                    <a:lnTo>
                      <a:pt x="539" y="992"/>
                    </a:lnTo>
                    <a:lnTo>
                      <a:pt x="595" y="99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40" name="Freeform 700"/>
              <p:cNvSpPr>
                <a:spLocks/>
              </p:cNvSpPr>
              <p:nvPr/>
            </p:nvSpPr>
            <p:spPr bwMode="auto">
              <a:xfrm>
                <a:off x="176" y="3449"/>
                <a:ext cx="142" cy="142"/>
              </a:xfrm>
              <a:custGeom>
                <a:avLst/>
                <a:gdLst>
                  <a:gd name="T0" fmla="*/ 0 w 142"/>
                  <a:gd name="T1" fmla="*/ 0 h 142"/>
                  <a:gd name="T2" fmla="*/ 86 w 142"/>
                  <a:gd name="T3" fmla="*/ 29 h 142"/>
                  <a:gd name="T4" fmla="*/ 142 w 142"/>
                  <a:gd name="T5" fmla="*/ 85 h 142"/>
                  <a:gd name="T6" fmla="*/ 114 w 142"/>
                  <a:gd name="T7" fmla="*/ 142 h 142"/>
                  <a:gd name="T8" fmla="*/ 86 w 142"/>
                  <a:gd name="T9" fmla="*/ 85 h 142"/>
                  <a:gd name="T10" fmla="*/ 29 w 142"/>
                  <a:gd name="T11" fmla="*/ 85 h 142"/>
                  <a:gd name="T12" fmla="*/ 0 w 142"/>
                  <a:gd name="T13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2" h="142">
                    <a:moveTo>
                      <a:pt x="0" y="0"/>
                    </a:moveTo>
                    <a:lnTo>
                      <a:pt x="86" y="29"/>
                    </a:lnTo>
                    <a:lnTo>
                      <a:pt x="142" y="85"/>
                    </a:lnTo>
                    <a:lnTo>
                      <a:pt x="114" y="142"/>
                    </a:lnTo>
                    <a:lnTo>
                      <a:pt x="86" y="85"/>
                    </a:lnTo>
                    <a:lnTo>
                      <a:pt x="29" y="85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41" name="Freeform 701"/>
              <p:cNvSpPr>
                <a:spLocks/>
              </p:cNvSpPr>
              <p:nvPr/>
            </p:nvSpPr>
            <p:spPr bwMode="auto">
              <a:xfrm>
                <a:off x="3267" y="3194"/>
                <a:ext cx="1020" cy="964"/>
              </a:xfrm>
              <a:custGeom>
                <a:avLst/>
                <a:gdLst>
                  <a:gd name="T0" fmla="*/ 113 w 1020"/>
                  <a:gd name="T1" fmla="*/ 680 h 964"/>
                  <a:gd name="T2" fmla="*/ 56 w 1020"/>
                  <a:gd name="T3" fmla="*/ 652 h 964"/>
                  <a:gd name="T4" fmla="*/ 0 w 1020"/>
                  <a:gd name="T5" fmla="*/ 652 h 964"/>
                  <a:gd name="T6" fmla="*/ 0 w 1020"/>
                  <a:gd name="T7" fmla="*/ 567 h 964"/>
                  <a:gd name="T8" fmla="*/ 141 w 1020"/>
                  <a:gd name="T9" fmla="*/ 482 h 964"/>
                  <a:gd name="T10" fmla="*/ 141 w 1020"/>
                  <a:gd name="T11" fmla="*/ 397 h 964"/>
                  <a:gd name="T12" fmla="*/ 226 w 1020"/>
                  <a:gd name="T13" fmla="*/ 340 h 964"/>
                  <a:gd name="T14" fmla="*/ 311 w 1020"/>
                  <a:gd name="T15" fmla="*/ 425 h 964"/>
                  <a:gd name="T16" fmla="*/ 453 w 1020"/>
                  <a:gd name="T17" fmla="*/ 369 h 964"/>
                  <a:gd name="T18" fmla="*/ 482 w 1020"/>
                  <a:gd name="T19" fmla="*/ 227 h 964"/>
                  <a:gd name="T20" fmla="*/ 538 w 1020"/>
                  <a:gd name="T21" fmla="*/ 255 h 964"/>
                  <a:gd name="T22" fmla="*/ 567 w 1020"/>
                  <a:gd name="T23" fmla="*/ 227 h 964"/>
                  <a:gd name="T24" fmla="*/ 538 w 1020"/>
                  <a:gd name="T25" fmla="*/ 170 h 964"/>
                  <a:gd name="T26" fmla="*/ 595 w 1020"/>
                  <a:gd name="T27" fmla="*/ 113 h 964"/>
                  <a:gd name="T28" fmla="*/ 567 w 1020"/>
                  <a:gd name="T29" fmla="*/ 85 h 964"/>
                  <a:gd name="T30" fmla="*/ 567 w 1020"/>
                  <a:gd name="T31" fmla="*/ 57 h 964"/>
                  <a:gd name="T32" fmla="*/ 737 w 1020"/>
                  <a:gd name="T33" fmla="*/ 113 h 964"/>
                  <a:gd name="T34" fmla="*/ 793 w 1020"/>
                  <a:gd name="T35" fmla="*/ 113 h 964"/>
                  <a:gd name="T36" fmla="*/ 793 w 1020"/>
                  <a:gd name="T37" fmla="*/ 28 h 964"/>
                  <a:gd name="T38" fmla="*/ 822 w 1020"/>
                  <a:gd name="T39" fmla="*/ 0 h 964"/>
                  <a:gd name="T40" fmla="*/ 907 w 1020"/>
                  <a:gd name="T41" fmla="*/ 28 h 964"/>
                  <a:gd name="T42" fmla="*/ 935 w 1020"/>
                  <a:gd name="T43" fmla="*/ 57 h 964"/>
                  <a:gd name="T44" fmla="*/ 907 w 1020"/>
                  <a:gd name="T45" fmla="*/ 142 h 964"/>
                  <a:gd name="T46" fmla="*/ 878 w 1020"/>
                  <a:gd name="T47" fmla="*/ 142 h 964"/>
                  <a:gd name="T48" fmla="*/ 850 w 1020"/>
                  <a:gd name="T49" fmla="*/ 227 h 964"/>
                  <a:gd name="T50" fmla="*/ 878 w 1020"/>
                  <a:gd name="T51" fmla="*/ 284 h 964"/>
                  <a:gd name="T52" fmla="*/ 822 w 1020"/>
                  <a:gd name="T53" fmla="*/ 312 h 964"/>
                  <a:gd name="T54" fmla="*/ 850 w 1020"/>
                  <a:gd name="T55" fmla="*/ 397 h 964"/>
                  <a:gd name="T56" fmla="*/ 822 w 1020"/>
                  <a:gd name="T57" fmla="*/ 425 h 964"/>
                  <a:gd name="T58" fmla="*/ 822 w 1020"/>
                  <a:gd name="T59" fmla="*/ 454 h 964"/>
                  <a:gd name="T60" fmla="*/ 963 w 1020"/>
                  <a:gd name="T61" fmla="*/ 482 h 964"/>
                  <a:gd name="T62" fmla="*/ 935 w 1020"/>
                  <a:gd name="T63" fmla="*/ 567 h 964"/>
                  <a:gd name="T64" fmla="*/ 963 w 1020"/>
                  <a:gd name="T65" fmla="*/ 567 h 964"/>
                  <a:gd name="T66" fmla="*/ 935 w 1020"/>
                  <a:gd name="T67" fmla="*/ 595 h 964"/>
                  <a:gd name="T68" fmla="*/ 992 w 1020"/>
                  <a:gd name="T69" fmla="*/ 624 h 964"/>
                  <a:gd name="T70" fmla="*/ 1020 w 1020"/>
                  <a:gd name="T71" fmla="*/ 652 h 964"/>
                  <a:gd name="T72" fmla="*/ 878 w 1020"/>
                  <a:gd name="T73" fmla="*/ 680 h 964"/>
                  <a:gd name="T74" fmla="*/ 878 w 1020"/>
                  <a:gd name="T75" fmla="*/ 624 h 964"/>
                  <a:gd name="T76" fmla="*/ 765 w 1020"/>
                  <a:gd name="T77" fmla="*/ 652 h 964"/>
                  <a:gd name="T78" fmla="*/ 708 w 1020"/>
                  <a:gd name="T79" fmla="*/ 766 h 964"/>
                  <a:gd name="T80" fmla="*/ 652 w 1020"/>
                  <a:gd name="T81" fmla="*/ 680 h 964"/>
                  <a:gd name="T82" fmla="*/ 595 w 1020"/>
                  <a:gd name="T83" fmla="*/ 766 h 964"/>
                  <a:gd name="T84" fmla="*/ 680 w 1020"/>
                  <a:gd name="T85" fmla="*/ 822 h 964"/>
                  <a:gd name="T86" fmla="*/ 623 w 1020"/>
                  <a:gd name="T87" fmla="*/ 907 h 964"/>
                  <a:gd name="T88" fmla="*/ 510 w 1020"/>
                  <a:gd name="T89" fmla="*/ 964 h 964"/>
                  <a:gd name="T90" fmla="*/ 482 w 1020"/>
                  <a:gd name="T91" fmla="*/ 936 h 964"/>
                  <a:gd name="T92" fmla="*/ 538 w 1020"/>
                  <a:gd name="T93" fmla="*/ 851 h 964"/>
                  <a:gd name="T94" fmla="*/ 482 w 1020"/>
                  <a:gd name="T95" fmla="*/ 851 h 964"/>
                  <a:gd name="T96" fmla="*/ 425 w 1020"/>
                  <a:gd name="T97" fmla="*/ 907 h 964"/>
                  <a:gd name="T98" fmla="*/ 340 w 1020"/>
                  <a:gd name="T99" fmla="*/ 907 h 964"/>
                  <a:gd name="T100" fmla="*/ 311 w 1020"/>
                  <a:gd name="T101" fmla="*/ 851 h 964"/>
                  <a:gd name="T102" fmla="*/ 226 w 1020"/>
                  <a:gd name="T103" fmla="*/ 879 h 964"/>
                  <a:gd name="T104" fmla="*/ 226 w 1020"/>
                  <a:gd name="T105" fmla="*/ 851 h 964"/>
                  <a:gd name="T106" fmla="*/ 283 w 1020"/>
                  <a:gd name="T107" fmla="*/ 822 h 964"/>
                  <a:gd name="T108" fmla="*/ 255 w 1020"/>
                  <a:gd name="T109" fmla="*/ 766 h 964"/>
                  <a:gd name="T110" fmla="*/ 141 w 1020"/>
                  <a:gd name="T111" fmla="*/ 737 h 964"/>
                  <a:gd name="T112" fmla="*/ 113 w 1020"/>
                  <a:gd name="T113" fmla="*/ 680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020" h="964">
                    <a:moveTo>
                      <a:pt x="113" y="680"/>
                    </a:moveTo>
                    <a:lnTo>
                      <a:pt x="56" y="652"/>
                    </a:lnTo>
                    <a:lnTo>
                      <a:pt x="0" y="652"/>
                    </a:lnTo>
                    <a:lnTo>
                      <a:pt x="0" y="567"/>
                    </a:lnTo>
                    <a:lnTo>
                      <a:pt x="141" y="482"/>
                    </a:lnTo>
                    <a:lnTo>
                      <a:pt x="141" y="397"/>
                    </a:lnTo>
                    <a:lnTo>
                      <a:pt x="226" y="340"/>
                    </a:lnTo>
                    <a:lnTo>
                      <a:pt x="311" y="425"/>
                    </a:lnTo>
                    <a:lnTo>
                      <a:pt x="453" y="369"/>
                    </a:lnTo>
                    <a:lnTo>
                      <a:pt x="482" y="227"/>
                    </a:lnTo>
                    <a:lnTo>
                      <a:pt x="538" y="255"/>
                    </a:lnTo>
                    <a:lnTo>
                      <a:pt x="567" y="227"/>
                    </a:lnTo>
                    <a:lnTo>
                      <a:pt x="538" y="170"/>
                    </a:lnTo>
                    <a:lnTo>
                      <a:pt x="595" y="113"/>
                    </a:lnTo>
                    <a:lnTo>
                      <a:pt x="567" y="85"/>
                    </a:lnTo>
                    <a:lnTo>
                      <a:pt x="567" y="57"/>
                    </a:lnTo>
                    <a:lnTo>
                      <a:pt x="737" y="113"/>
                    </a:lnTo>
                    <a:lnTo>
                      <a:pt x="793" y="113"/>
                    </a:lnTo>
                    <a:lnTo>
                      <a:pt x="793" y="28"/>
                    </a:lnTo>
                    <a:lnTo>
                      <a:pt x="822" y="0"/>
                    </a:lnTo>
                    <a:lnTo>
                      <a:pt x="907" y="28"/>
                    </a:lnTo>
                    <a:lnTo>
                      <a:pt x="935" y="57"/>
                    </a:lnTo>
                    <a:lnTo>
                      <a:pt x="907" y="142"/>
                    </a:lnTo>
                    <a:lnTo>
                      <a:pt x="878" y="142"/>
                    </a:lnTo>
                    <a:lnTo>
                      <a:pt x="850" y="227"/>
                    </a:lnTo>
                    <a:lnTo>
                      <a:pt x="878" y="284"/>
                    </a:lnTo>
                    <a:lnTo>
                      <a:pt x="822" y="312"/>
                    </a:lnTo>
                    <a:lnTo>
                      <a:pt x="850" y="397"/>
                    </a:lnTo>
                    <a:lnTo>
                      <a:pt x="822" y="425"/>
                    </a:lnTo>
                    <a:lnTo>
                      <a:pt x="822" y="454"/>
                    </a:lnTo>
                    <a:lnTo>
                      <a:pt x="963" y="482"/>
                    </a:lnTo>
                    <a:lnTo>
                      <a:pt x="935" y="567"/>
                    </a:lnTo>
                    <a:lnTo>
                      <a:pt x="963" y="567"/>
                    </a:lnTo>
                    <a:lnTo>
                      <a:pt x="935" y="595"/>
                    </a:lnTo>
                    <a:lnTo>
                      <a:pt x="992" y="624"/>
                    </a:lnTo>
                    <a:lnTo>
                      <a:pt x="1020" y="652"/>
                    </a:lnTo>
                    <a:lnTo>
                      <a:pt x="878" y="680"/>
                    </a:lnTo>
                    <a:lnTo>
                      <a:pt x="878" y="624"/>
                    </a:lnTo>
                    <a:lnTo>
                      <a:pt x="765" y="652"/>
                    </a:lnTo>
                    <a:lnTo>
                      <a:pt x="708" y="766"/>
                    </a:lnTo>
                    <a:lnTo>
                      <a:pt x="652" y="680"/>
                    </a:lnTo>
                    <a:lnTo>
                      <a:pt x="595" y="766"/>
                    </a:lnTo>
                    <a:lnTo>
                      <a:pt x="680" y="822"/>
                    </a:lnTo>
                    <a:lnTo>
                      <a:pt x="623" y="907"/>
                    </a:lnTo>
                    <a:lnTo>
                      <a:pt x="510" y="964"/>
                    </a:lnTo>
                    <a:lnTo>
                      <a:pt x="482" y="936"/>
                    </a:lnTo>
                    <a:lnTo>
                      <a:pt x="538" y="851"/>
                    </a:lnTo>
                    <a:lnTo>
                      <a:pt x="482" y="851"/>
                    </a:lnTo>
                    <a:lnTo>
                      <a:pt x="425" y="907"/>
                    </a:lnTo>
                    <a:lnTo>
                      <a:pt x="340" y="907"/>
                    </a:lnTo>
                    <a:lnTo>
                      <a:pt x="311" y="851"/>
                    </a:lnTo>
                    <a:lnTo>
                      <a:pt x="226" y="879"/>
                    </a:lnTo>
                    <a:lnTo>
                      <a:pt x="226" y="851"/>
                    </a:lnTo>
                    <a:lnTo>
                      <a:pt x="283" y="822"/>
                    </a:lnTo>
                    <a:lnTo>
                      <a:pt x="255" y="766"/>
                    </a:lnTo>
                    <a:lnTo>
                      <a:pt x="141" y="737"/>
                    </a:lnTo>
                    <a:lnTo>
                      <a:pt x="113" y="68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42" name="Freeform 702"/>
              <p:cNvSpPr>
                <a:spLocks/>
              </p:cNvSpPr>
              <p:nvPr/>
            </p:nvSpPr>
            <p:spPr bwMode="auto">
              <a:xfrm>
                <a:off x="4882" y="4158"/>
                <a:ext cx="312" cy="312"/>
              </a:xfrm>
              <a:custGeom>
                <a:avLst/>
                <a:gdLst>
                  <a:gd name="T0" fmla="*/ 256 w 312"/>
                  <a:gd name="T1" fmla="*/ 198 h 312"/>
                  <a:gd name="T2" fmla="*/ 142 w 312"/>
                  <a:gd name="T3" fmla="*/ 312 h 312"/>
                  <a:gd name="T4" fmla="*/ 0 w 312"/>
                  <a:gd name="T5" fmla="*/ 255 h 312"/>
                  <a:gd name="T6" fmla="*/ 29 w 312"/>
                  <a:gd name="T7" fmla="*/ 142 h 312"/>
                  <a:gd name="T8" fmla="*/ 57 w 312"/>
                  <a:gd name="T9" fmla="*/ 198 h 312"/>
                  <a:gd name="T10" fmla="*/ 86 w 312"/>
                  <a:gd name="T11" fmla="*/ 170 h 312"/>
                  <a:gd name="T12" fmla="*/ 142 w 312"/>
                  <a:gd name="T13" fmla="*/ 198 h 312"/>
                  <a:gd name="T14" fmla="*/ 171 w 312"/>
                  <a:gd name="T15" fmla="*/ 85 h 312"/>
                  <a:gd name="T16" fmla="*/ 227 w 312"/>
                  <a:gd name="T17" fmla="*/ 0 h 312"/>
                  <a:gd name="T18" fmla="*/ 227 w 312"/>
                  <a:gd name="T19" fmla="*/ 57 h 312"/>
                  <a:gd name="T20" fmla="*/ 312 w 312"/>
                  <a:gd name="T21" fmla="*/ 57 h 312"/>
                  <a:gd name="T22" fmla="*/ 227 w 312"/>
                  <a:gd name="T23" fmla="*/ 142 h 312"/>
                  <a:gd name="T24" fmla="*/ 256 w 312"/>
                  <a:gd name="T25" fmla="*/ 198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12" h="312">
                    <a:moveTo>
                      <a:pt x="256" y="198"/>
                    </a:moveTo>
                    <a:lnTo>
                      <a:pt x="142" y="312"/>
                    </a:lnTo>
                    <a:lnTo>
                      <a:pt x="0" y="255"/>
                    </a:lnTo>
                    <a:lnTo>
                      <a:pt x="29" y="142"/>
                    </a:lnTo>
                    <a:lnTo>
                      <a:pt x="57" y="198"/>
                    </a:lnTo>
                    <a:lnTo>
                      <a:pt x="86" y="170"/>
                    </a:lnTo>
                    <a:lnTo>
                      <a:pt x="142" y="198"/>
                    </a:lnTo>
                    <a:lnTo>
                      <a:pt x="171" y="85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312" y="57"/>
                    </a:lnTo>
                    <a:lnTo>
                      <a:pt x="227" y="142"/>
                    </a:lnTo>
                    <a:lnTo>
                      <a:pt x="256" y="19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43" name="Freeform 703"/>
              <p:cNvSpPr>
                <a:spLocks/>
              </p:cNvSpPr>
              <p:nvPr/>
            </p:nvSpPr>
            <p:spPr bwMode="auto">
              <a:xfrm>
                <a:off x="5733" y="4782"/>
                <a:ext cx="113" cy="113"/>
              </a:xfrm>
              <a:custGeom>
                <a:avLst/>
                <a:gdLst>
                  <a:gd name="T0" fmla="*/ 113 w 113"/>
                  <a:gd name="T1" fmla="*/ 113 h 113"/>
                  <a:gd name="T2" fmla="*/ 113 w 113"/>
                  <a:gd name="T3" fmla="*/ 56 h 113"/>
                  <a:gd name="T4" fmla="*/ 85 w 113"/>
                  <a:gd name="T5" fmla="*/ 0 h 113"/>
                  <a:gd name="T6" fmla="*/ 57 w 113"/>
                  <a:gd name="T7" fmla="*/ 56 h 113"/>
                  <a:gd name="T8" fmla="*/ 0 w 113"/>
                  <a:gd name="T9" fmla="*/ 56 h 113"/>
                  <a:gd name="T10" fmla="*/ 0 w 113"/>
                  <a:gd name="T11" fmla="*/ 85 h 113"/>
                  <a:gd name="T12" fmla="*/ 113 w 113"/>
                  <a:gd name="T13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3" h="113">
                    <a:moveTo>
                      <a:pt x="113" y="113"/>
                    </a:moveTo>
                    <a:lnTo>
                      <a:pt x="113" y="56"/>
                    </a:lnTo>
                    <a:lnTo>
                      <a:pt x="85" y="0"/>
                    </a:lnTo>
                    <a:lnTo>
                      <a:pt x="57" y="56"/>
                    </a:lnTo>
                    <a:lnTo>
                      <a:pt x="0" y="56"/>
                    </a:lnTo>
                    <a:lnTo>
                      <a:pt x="0" y="85"/>
                    </a:lnTo>
                    <a:lnTo>
                      <a:pt x="113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44" name="Freeform 704"/>
              <p:cNvSpPr>
                <a:spLocks/>
              </p:cNvSpPr>
              <p:nvPr/>
            </p:nvSpPr>
            <p:spPr bwMode="auto">
              <a:xfrm>
                <a:off x="5478" y="5179"/>
                <a:ext cx="255" cy="170"/>
              </a:xfrm>
              <a:custGeom>
                <a:avLst/>
                <a:gdLst>
                  <a:gd name="T0" fmla="*/ 142 w 255"/>
                  <a:gd name="T1" fmla="*/ 0 h 170"/>
                  <a:gd name="T2" fmla="*/ 85 w 255"/>
                  <a:gd name="T3" fmla="*/ 28 h 170"/>
                  <a:gd name="T4" fmla="*/ 113 w 255"/>
                  <a:gd name="T5" fmla="*/ 85 h 170"/>
                  <a:gd name="T6" fmla="*/ 0 w 255"/>
                  <a:gd name="T7" fmla="*/ 113 h 170"/>
                  <a:gd name="T8" fmla="*/ 28 w 255"/>
                  <a:gd name="T9" fmla="*/ 170 h 170"/>
                  <a:gd name="T10" fmla="*/ 113 w 255"/>
                  <a:gd name="T11" fmla="*/ 170 h 170"/>
                  <a:gd name="T12" fmla="*/ 255 w 255"/>
                  <a:gd name="T13" fmla="*/ 113 h 170"/>
                  <a:gd name="T14" fmla="*/ 227 w 255"/>
                  <a:gd name="T15" fmla="*/ 56 h 170"/>
                  <a:gd name="T16" fmla="*/ 142 w 255"/>
                  <a:gd name="T17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5" h="170">
                    <a:moveTo>
                      <a:pt x="142" y="0"/>
                    </a:moveTo>
                    <a:lnTo>
                      <a:pt x="85" y="28"/>
                    </a:lnTo>
                    <a:lnTo>
                      <a:pt x="113" y="85"/>
                    </a:lnTo>
                    <a:lnTo>
                      <a:pt x="0" y="113"/>
                    </a:lnTo>
                    <a:lnTo>
                      <a:pt x="28" y="170"/>
                    </a:lnTo>
                    <a:lnTo>
                      <a:pt x="113" y="170"/>
                    </a:lnTo>
                    <a:lnTo>
                      <a:pt x="255" y="113"/>
                    </a:lnTo>
                    <a:lnTo>
                      <a:pt x="227" y="56"/>
                    </a:lnTo>
                    <a:lnTo>
                      <a:pt x="142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45" name="Freeform 705"/>
              <p:cNvSpPr>
                <a:spLocks/>
              </p:cNvSpPr>
              <p:nvPr/>
            </p:nvSpPr>
            <p:spPr bwMode="auto">
              <a:xfrm>
                <a:off x="5875" y="4838"/>
                <a:ext cx="567" cy="426"/>
              </a:xfrm>
              <a:custGeom>
                <a:avLst/>
                <a:gdLst>
                  <a:gd name="T0" fmla="*/ 198 w 567"/>
                  <a:gd name="T1" fmla="*/ 0 h 426"/>
                  <a:gd name="T2" fmla="*/ 170 w 567"/>
                  <a:gd name="T3" fmla="*/ 85 h 426"/>
                  <a:gd name="T4" fmla="*/ 227 w 567"/>
                  <a:gd name="T5" fmla="*/ 142 h 426"/>
                  <a:gd name="T6" fmla="*/ 170 w 567"/>
                  <a:gd name="T7" fmla="*/ 227 h 426"/>
                  <a:gd name="T8" fmla="*/ 141 w 567"/>
                  <a:gd name="T9" fmla="*/ 227 h 426"/>
                  <a:gd name="T10" fmla="*/ 113 w 567"/>
                  <a:gd name="T11" fmla="*/ 341 h 426"/>
                  <a:gd name="T12" fmla="*/ 0 w 567"/>
                  <a:gd name="T13" fmla="*/ 369 h 426"/>
                  <a:gd name="T14" fmla="*/ 56 w 567"/>
                  <a:gd name="T15" fmla="*/ 426 h 426"/>
                  <a:gd name="T16" fmla="*/ 113 w 567"/>
                  <a:gd name="T17" fmla="*/ 397 h 426"/>
                  <a:gd name="T18" fmla="*/ 113 w 567"/>
                  <a:gd name="T19" fmla="*/ 369 h 426"/>
                  <a:gd name="T20" fmla="*/ 170 w 567"/>
                  <a:gd name="T21" fmla="*/ 312 h 426"/>
                  <a:gd name="T22" fmla="*/ 198 w 567"/>
                  <a:gd name="T23" fmla="*/ 312 h 426"/>
                  <a:gd name="T24" fmla="*/ 227 w 567"/>
                  <a:gd name="T25" fmla="*/ 284 h 426"/>
                  <a:gd name="T26" fmla="*/ 198 w 567"/>
                  <a:gd name="T27" fmla="*/ 256 h 426"/>
                  <a:gd name="T28" fmla="*/ 255 w 567"/>
                  <a:gd name="T29" fmla="*/ 256 h 426"/>
                  <a:gd name="T30" fmla="*/ 255 w 567"/>
                  <a:gd name="T31" fmla="*/ 199 h 426"/>
                  <a:gd name="T32" fmla="*/ 397 w 567"/>
                  <a:gd name="T33" fmla="*/ 199 h 426"/>
                  <a:gd name="T34" fmla="*/ 453 w 567"/>
                  <a:gd name="T35" fmla="*/ 170 h 426"/>
                  <a:gd name="T36" fmla="*/ 510 w 567"/>
                  <a:gd name="T37" fmla="*/ 170 h 426"/>
                  <a:gd name="T38" fmla="*/ 567 w 567"/>
                  <a:gd name="T39" fmla="*/ 114 h 426"/>
                  <a:gd name="T40" fmla="*/ 482 w 567"/>
                  <a:gd name="T41" fmla="*/ 57 h 426"/>
                  <a:gd name="T42" fmla="*/ 482 w 567"/>
                  <a:gd name="T43" fmla="*/ 0 h 426"/>
                  <a:gd name="T44" fmla="*/ 397 w 567"/>
                  <a:gd name="T45" fmla="*/ 0 h 426"/>
                  <a:gd name="T46" fmla="*/ 397 w 567"/>
                  <a:gd name="T47" fmla="*/ 142 h 426"/>
                  <a:gd name="T48" fmla="*/ 283 w 567"/>
                  <a:gd name="T49" fmla="*/ 85 h 426"/>
                  <a:gd name="T50" fmla="*/ 255 w 567"/>
                  <a:gd name="T51" fmla="*/ 114 h 426"/>
                  <a:gd name="T52" fmla="*/ 227 w 567"/>
                  <a:gd name="T53" fmla="*/ 85 h 426"/>
                  <a:gd name="T54" fmla="*/ 227 w 567"/>
                  <a:gd name="T55" fmla="*/ 57 h 426"/>
                  <a:gd name="T56" fmla="*/ 198 w 567"/>
                  <a:gd name="T57" fmla="*/ 0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67" h="426">
                    <a:moveTo>
                      <a:pt x="198" y="0"/>
                    </a:moveTo>
                    <a:lnTo>
                      <a:pt x="170" y="85"/>
                    </a:lnTo>
                    <a:lnTo>
                      <a:pt x="227" y="142"/>
                    </a:lnTo>
                    <a:lnTo>
                      <a:pt x="170" y="227"/>
                    </a:lnTo>
                    <a:lnTo>
                      <a:pt x="141" y="227"/>
                    </a:lnTo>
                    <a:lnTo>
                      <a:pt x="113" y="341"/>
                    </a:lnTo>
                    <a:lnTo>
                      <a:pt x="0" y="369"/>
                    </a:lnTo>
                    <a:lnTo>
                      <a:pt x="56" y="426"/>
                    </a:lnTo>
                    <a:lnTo>
                      <a:pt x="113" y="397"/>
                    </a:lnTo>
                    <a:lnTo>
                      <a:pt x="113" y="369"/>
                    </a:lnTo>
                    <a:lnTo>
                      <a:pt x="170" y="312"/>
                    </a:lnTo>
                    <a:lnTo>
                      <a:pt x="198" y="312"/>
                    </a:lnTo>
                    <a:lnTo>
                      <a:pt x="227" y="284"/>
                    </a:lnTo>
                    <a:lnTo>
                      <a:pt x="198" y="256"/>
                    </a:lnTo>
                    <a:lnTo>
                      <a:pt x="255" y="256"/>
                    </a:lnTo>
                    <a:lnTo>
                      <a:pt x="255" y="199"/>
                    </a:lnTo>
                    <a:lnTo>
                      <a:pt x="397" y="199"/>
                    </a:lnTo>
                    <a:lnTo>
                      <a:pt x="453" y="170"/>
                    </a:lnTo>
                    <a:lnTo>
                      <a:pt x="510" y="170"/>
                    </a:lnTo>
                    <a:lnTo>
                      <a:pt x="567" y="114"/>
                    </a:lnTo>
                    <a:lnTo>
                      <a:pt x="482" y="57"/>
                    </a:lnTo>
                    <a:lnTo>
                      <a:pt x="482" y="0"/>
                    </a:lnTo>
                    <a:lnTo>
                      <a:pt x="397" y="0"/>
                    </a:lnTo>
                    <a:lnTo>
                      <a:pt x="397" y="142"/>
                    </a:lnTo>
                    <a:lnTo>
                      <a:pt x="283" y="85"/>
                    </a:lnTo>
                    <a:lnTo>
                      <a:pt x="255" y="114"/>
                    </a:lnTo>
                    <a:lnTo>
                      <a:pt x="227" y="85"/>
                    </a:lnTo>
                    <a:lnTo>
                      <a:pt x="227" y="57"/>
                    </a:lnTo>
                    <a:lnTo>
                      <a:pt x="198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46" name="Freeform 706"/>
              <p:cNvSpPr>
                <a:spLocks/>
              </p:cNvSpPr>
              <p:nvPr/>
            </p:nvSpPr>
            <p:spPr bwMode="auto">
              <a:xfrm>
                <a:off x="6498" y="5065"/>
                <a:ext cx="482" cy="312"/>
              </a:xfrm>
              <a:custGeom>
                <a:avLst/>
                <a:gdLst>
                  <a:gd name="T0" fmla="*/ 171 w 482"/>
                  <a:gd name="T1" fmla="*/ 0 h 312"/>
                  <a:gd name="T2" fmla="*/ 114 w 482"/>
                  <a:gd name="T3" fmla="*/ 57 h 312"/>
                  <a:gd name="T4" fmla="*/ 85 w 482"/>
                  <a:gd name="T5" fmla="*/ 57 h 312"/>
                  <a:gd name="T6" fmla="*/ 0 w 482"/>
                  <a:gd name="T7" fmla="*/ 85 h 312"/>
                  <a:gd name="T8" fmla="*/ 0 w 482"/>
                  <a:gd name="T9" fmla="*/ 142 h 312"/>
                  <a:gd name="T10" fmla="*/ 29 w 482"/>
                  <a:gd name="T11" fmla="*/ 142 h 312"/>
                  <a:gd name="T12" fmla="*/ 114 w 482"/>
                  <a:gd name="T13" fmla="*/ 85 h 312"/>
                  <a:gd name="T14" fmla="*/ 142 w 482"/>
                  <a:gd name="T15" fmla="*/ 85 h 312"/>
                  <a:gd name="T16" fmla="*/ 142 w 482"/>
                  <a:gd name="T17" fmla="*/ 142 h 312"/>
                  <a:gd name="T18" fmla="*/ 199 w 482"/>
                  <a:gd name="T19" fmla="*/ 170 h 312"/>
                  <a:gd name="T20" fmla="*/ 199 w 482"/>
                  <a:gd name="T21" fmla="*/ 227 h 312"/>
                  <a:gd name="T22" fmla="*/ 312 w 482"/>
                  <a:gd name="T23" fmla="*/ 199 h 312"/>
                  <a:gd name="T24" fmla="*/ 369 w 482"/>
                  <a:gd name="T25" fmla="*/ 255 h 312"/>
                  <a:gd name="T26" fmla="*/ 369 w 482"/>
                  <a:gd name="T27" fmla="*/ 312 h 312"/>
                  <a:gd name="T28" fmla="*/ 482 w 482"/>
                  <a:gd name="T29" fmla="*/ 227 h 312"/>
                  <a:gd name="T30" fmla="*/ 454 w 482"/>
                  <a:gd name="T31" fmla="*/ 199 h 312"/>
                  <a:gd name="T32" fmla="*/ 426 w 482"/>
                  <a:gd name="T33" fmla="*/ 227 h 312"/>
                  <a:gd name="T34" fmla="*/ 397 w 482"/>
                  <a:gd name="T35" fmla="*/ 199 h 312"/>
                  <a:gd name="T36" fmla="*/ 426 w 482"/>
                  <a:gd name="T37" fmla="*/ 170 h 312"/>
                  <a:gd name="T38" fmla="*/ 341 w 482"/>
                  <a:gd name="T39" fmla="*/ 114 h 312"/>
                  <a:gd name="T40" fmla="*/ 341 w 482"/>
                  <a:gd name="T41" fmla="*/ 142 h 312"/>
                  <a:gd name="T42" fmla="*/ 284 w 482"/>
                  <a:gd name="T43" fmla="*/ 85 h 312"/>
                  <a:gd name="T44" fmla="*/ 171 w 482"/>
                  <a:gd name="T45" fmla="*/ 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82" h="312">
                    <a:moveTo>
                      <a:pt x="171" y="0"/>
                    </a:moveTo>
                    <a:lnTo>
                      <a:pt x="114" y="57"/>
                    </a:lnTo>
                    <a:lnTo>
                      <a:pt x="85" y="57"/>
                    </a:lnTo>
                    <a:lnTo>
                      <a:pt x="0" y="85"/>
                    </a:lnTo>
                    <a:lnTo>
                      <a:pt x="0" y="142"/>
                    </a:lnTo>
                    <a:lnTo>
                      <a:pt x="29" y="142"/>
                    </a:lnTo>
                    <a:lnTo>
                      <a:pt x="114" y="85"/>
                    </a:lnTo>
                    <a:lnTo>
                      <a:pt x="142" y="85"/>
                    </a:lnTo>
                    <a:lnTo>
                      <a:pt x="142" y="142"/>
                    </a:lnTo>
                    <a:lnTo>
                      <a:pt x="199" y="170"/>
                    </a:lnTo>
                    <a:lnTo>
                      <a:pt x="199" y="227"/>
                    </a:lnTo>
                    <a:lnTo>
                      <a:pt x="312" y="199"/>
                    </a:lnTo>
                    <a:lnTo>
                      <a:pt x="369" y="255"/>
                    </a:lnTo>
                    <a:lnTo>
                      <a:pt x="369" y="312"/>
                    </a:lnTo>
                    <a:lnTo>
                      <a:pt x="482" y="227"/>
                    </a:lnTo>
                    <a:lnTo>
                      <a:pt x="454" y="199"/>
                    </a:lnTo>
                    <a:lnTo>
                      <a:pt x="426" y="227"/>
                    </a:lnTo>
                    <a:lnTo>
                      <a:pt x="397" y="199"/>
                    </a:lnTo>
                    <a:lnTo>
                      <a:pt x="426" y="170"/>
                    </a:lnTo>
                    <a:lnTo>
                      <a:pt x="341" y="114"/>
                    </a:lnTo>
                    <a:lnTo>
                      <a:pt x="341" y="142"/>
                    </a:lnTo>
                    <a:lnTo>
                      <a:pt x="284" y="85"/>
                    </a:lnTo>
                    <a:lnTo>
                      <a:pt x="17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47" name="Freeform 707"/>
              <p:cNvSpPr>
                <a:spLocks/>
              </p:cNvSpPr>
              <p:nvPr/>
            </p:nvSpPr>
            <p:spPr bwMode="auto">
              <a:xfrm>
                <a:off x="6527" y="4271"/>
                <a:ext cx="1361" cy="596"/>
              </a:xfrm>
              <a:custGeom>
                <a:avLst/>
                <a:gdLst>
                  <a:gd name="T0" fmla="*/ 56 w 1361"/>
                  <a:gd name="T1" fmla="*/ 57 h 596"/>
                  <a:gd name="T2" fmla="*/ 56 w 1361"/>
                  <a:gd name="T3" fmla="*/ 227 h 596"/>
                  <a:gd name="T4" fmla="*/ 0 w 1361"/>
                  <a:gd name="T5" fmla="*/ 341 h 596"/>
                  <a:gd name="T6" fmla="*/ 113 w 1361"/>
                  <a:gd name="T7" fmla="*/ 511 h 596"/>
                  <a:gd name="T8" fmla="*/ 198 w 1361"/>
                  <a:gd name="T9" fmla="*/ 539 h 596"/>
                  <a:gd name="T10" fmla="*/ 397 w 1361"/>
                  <a:gd name="T11" fmla="*/ 482 h 596"/>
                  <a:gd name="T12" fmla="*/ 482 w 1361"/>
                  <a:gd name="T13" fmla="*/ 511 h 596"/>
                  <a:gd name="T14" fmla="*/ 510 w 1361"/>
                  <a:gd name="T15" fmla="*/ 341 h 596"/>
                  <a:gd name="T16" fmla="*/ 510 w 1361"/>
                  <a:gd name="T17" fmla="*/ 397 h 596"/>
                  <a:gd name="T18" fmla="*/ 595 w 1361"/>
                  <a:gd name="T19" fmla="*/ 397 h 596"/>
                  <a:gd name="T20" fmla="*/ 680 w 1361"/>
                  <a:gd name="T21" fmla="*/ 426 h 596"/>
                  <a:gd name="T22" fmla="*/ 680 w 1361"/>
                  <a:gd name="T23" fmla="*/ 596 h 596"/>
                  <a:gd name="T24" fmla="*/ 879 w 1361"/>
                  <a:gd name="T25" fmla="*/ 567 h 596"/>
                  <a:gd name="T26" fmla="*/ 850 w 1361"/>
                  <a:gd name="T27" fmla="*/ 369 h 596"/>
                  <a:gd name="T28" fmla="*/ 907 w 1361"/>
                  <a:gd name="T29" fmla="*/ 284 h 596"/>
                  <a:gd name="T30" fmla="*/ 1077 w 1361"/>
                  <a:gd name="T31" fmla="*/ 312 h 596"/>
                  <a:gd name="T32" fmla="*/ 1134 w 1361"/>
                  <a:gd name="T33" fmla="*/ 227 h 596"/>
                  <a:gd name="T34" fmla="*/ 1361 w 1361"/>
                  <a:gd name="T35" fmla="*/ 114 h 596"/>
                  <a:gd name="T36" fmla="*/ 1219 w 1361"/>
                  <a:gd name="T37" fmla="*/ 85 h 596"/>
                  <a:gd name="T38" fmla="*/ 1049 w 1361"/>
                  <a:gd name="T39" fmla="*/ 114 h 596"/>
                  <a:gd name="T40" fmla="*/ 907 w 1361"/>
                  <a:gd name="T41" fmla="*/ 199 h 596"/>
                  <a:gd name="T42" fmla="*/ 822 w 1361"/>
                  <a:gd name="T43" fmla="*/ 256 h 596"/>
                  <a:gd name="T44" fmla="*/ 709 w 1361"/>
                  <a:gd name="T45" fmla="*/ 341 h 596"/>
                  <a:gd name="T46" fmla="*/ 680 w 1361"/>
                  <a:gd name="T47" fmla="*/ 256 h 596"/>
                  <a:gd name="T48" fmla="*/ 623 w 1361"/>
                  <a:gd name="T49" fmla="*/ 256 h 596"/>
                  <a:gd name="T50" fmla="*/ 567 w 1361"/>
                  <a:gd name="T51" fmla="*/ 170 h 596"/>
                  <a:gd name="T52" fmla="*/ 510 w 1361"/>
                  <a:gd name="T53" fmla="*/ 57 h 596"/>
                  <a:gd name="T54" fmla="*/ 340 w 1361"/>
                  <a:gd name="T55" fmla="*/ 57 h 596"/>
                  <a:gd name="T56" fmla="*/ 283 w 1361"/>
                  <a:gd name="T57" fmla="*/ 0 h 596"/>
                  <a:gd name="T58" fmla="*/ 227 w 1361"/>
                  <a:gd name="T59" fmla="*/ 57 h 596"/>
                  <a:gd name="T60" fmla="*/ 170 w 1361"/>
                  <a:gd name="T61" fmla="*/ 29 h 596"/>
                  <a:gd name="T62" fmla="*/ 142 w 1361"/>
                  <a:gd name="T63" fmla="*/ 114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361" h="596">
                    <a:moveTo>
                      <a:pt x="85" y="57"/>
                    </a:moveTo>
                    <a:lnTo>
                      <a:pt x="56" y="57"/>
                    </a:lnTo>
                    <a:lnTo>
                      <a:pt x="85" y="170"/>
                    </a:lnTo>
                    <a:lnTo>
                      <a:pt x="56" y="227"/>
                    </a:lnTo>
                    <a:lnTo>
                      <a:pt x="0" y="199"/>
                    </a:lnTo>
                    <a:lnTo>
                      <a:pt x="0" y="341"/>
                    </a:lnTo>
                    <a:lnTo>
                      <a:pt x="142" y="482"/>
                    </a:lnTo>
                    <a:lnTo>
                      <a:pt x="113" y="511"/>
                    </a:lnTo>
                    <a:lnTo>
                      <a:pt x="170" y="596"/>
                    </a:lnTo>
                    <a:lnTo>
                      <a:pt x="198" y="539"/>
                    </a:lnTo>
                    <a:lnTo>
                      <a:pt x="198" y="511"/>
                    </a:lnTo>
                    <a:lnTo>
                      <a:pt x="397" y="482"/>
                    </a:lnTo>
                    <a:lnTo>
                      <a:pt x="425" y="511"/>
                    </a:lnTo>
                    <a:lnTo>
                      <a:pt x="482" y="511"/>
                    </a:lnTo>
                    <a:lnTo>
                      <a:pt x="425" y="426"/>
                    </a:lnTo>
                    <a:lnTo>
                      <a:pt x="510" y="341"/>
                    </a:lnTo>
                    <a:lnTo>
                      <a:pt x="538" y="369"/>
                    </a:lnTo>
                    <a:lnTo>
                      <a:pt x="510" y="397"/>
                    </a:lnTo>
                    <a:lnTo>
                      <a:pt x="510" y="426"/>
                    </a:lnTo>
                    <a:lnTo>
                      <a:pt x="595" y="397"/>
                    </a:lnTo>
                    <a:lnTo>
                      <a:pt x="623" y="426"/>
                    </a:lnTo>
                    <a:lnTo>
                      <a:pt x="680" y="426"/>
                    </a:lnTo>
                    <a:lnTo>
                      <a:pt x="737" y="454"/>
                    </a:lnTo>
                    <a:lnTo>
                      <a:pt x="680" y="596"/>
                    </a:lnTo>
                    <a:lnTo>
                      <a:pt x="765" y="539"/>
                    </a:lnTo>
                    <a:lnTo>
                      <a:pt x="879" y="567"/>
                    </a:lnTo>
                    <a:lnTo>
                      <a:pt x="907" y="539"/>
                    </a:lnTo>
                    <a:lnTo>
                      <a:pt x="850" y="369"/>
                    </a:lnTo>
                    <a:lnTo>
                      <a:pt x="907" y="341"/>
                    </a:lnTo>
                    <a:lnTo>
                      <a:pt x="907" y="284"/>
                    </a:lnTo>
                    <a:lnTo>
                      <a:pt x="1049" y="256"/>
                    </a:lnTo>
                    <a:lnTo>
                      <a:pt x="1077" y="312"/>
                    </a:lnTo>
                    <a:lnTo>
                      <a:pt x="1105" y="284"/>
                    </a:lnTo>
                    <a:lnTo>
                      <a:pt x="1134" y="227"/>
                    </a:lnTo>
                    <a:lnTo>
                      <a:pt x="1247" y="170"/>
                    </a:lnTo>
                    <a:lnTo>
                      <a:pt x="1361" y="114"/>
                    </a:lnTo>
                    <a:lnTo>
                      <a:pt x="1219" y="114"/>
                    </a:lnTo>
                    <a:lnTo>
                      <a:pt x="1219" y="85"/>
                    </a:lnTo>
                    <a:lnTo>
                      <a:pt x="1134" y="85"/>
                    </a:lnTo>
                    <a:lnTo>
                      <a:pt x="1049" y="114"/>
                    </a:lnTo>
                    <a:lnTo>
                      <a:pt x="1020" y="199"/>
                    </a:lnTo>
                    <a:lnTo>
                      <a:pt x="907" y="199"/>
                    </a:lnTo>
                    <a:lnTo>
                      <a:pt x="850" y="256"/>
                    </a:lnTo>
                    <a:lnTo>
                      <a:pt x="822" y="256"/>
                    </a:lnTo>
                    <a:lnTo>
                      <a:pt x="822" y="312"/>
                    </a:lnTo>
                    <a:lnTo>
                      <a:pt x="709" y="341"/>
                    </a:lnTo>
                    <a:lnTo>
                      <a:pt x="652" y="312"/>
                    </a:lnTo>
                    <a:lnTo>
                      <a:pt x="680" y="256"/>
                    </a:lnTo>
                    <a:lnTo>
                      <a:pt x="652" y="227"/>
                    </a:lnTo>
                    <a:lnTo>
                      <a:pt x="623" y="256"/>
                    </a:lnTo>
                    <a:lnTo>
                      <a:pt x="538" y="199"/>
                    </a:lnTo>
                    <a:lnTo>
                      <a:pt x="567" y="170"/>
                    </a:lnTo>
                    <a:lnTo>
                      <a:pt x="510" y="114"/>
                    </a:lnTo>
                    <a:lnTo>
                      <a:pt x="510" y="57"/>
                    </a:lnTo>
                    <a:lnTo>
                      <a:pt x="453" y="114"/>
                    </a:lnTo>
                    <a:lnTo>
                      <a:pt x="340" y="57"/>
                    </a:lnTo>
                    <a:lnTo>
                      <a:pt x="340" y="29"/>
                    </a:lnTo>
                    <a:lnTo>
                      <a:pt x="283" y="0"/>
                    </a:lnTo>
                    <a:lnTo>
                      <a:pt x="283" y="29"/>
                    </a:lnTo>
                    <a:lnTo>
                      <a:pt x="227" y="57"/>
                    </a:lnTo>
                    <a:lnTo>
                      <a:pt x="198" y="0"/>
                    </a:lnTo>
                    <a:lnTo>
                      <a:pt x="170" y="29"/>
                    </a:lnTo>
                    <a:lnTo>
                      <a:pt x="170" y="114"/>
                    </a:lnTo>
                    <a:lnTo>
                      <a:pt x="142" y="114"/>
                    </a:lnTo>
                    <a:lnTo>
                      <a:pt x="85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48" name="Freeform 708"/>
              <p:cNvSpPr>
                <a:spLocks/>
              </p:cNvSpPr>
              <p:nvPr/>
            </p:nvSpPr>
            <p:spPr bwMode="auto">
              <a:xfrm>
                <a:off x="7264" y="4271"/>
                <a:ext cx="113" cy="142"/>
              </a:xfrm>
              <a:custGeom>
                <a:avLst/>
                <a:gdLst>
                  <a:gd name="T0" fmla="*/ 57 w 113"/>
                  <a:gd name="T1" fmla="*/ 0 h 142"/>
                  <a:gd name="T2" fmla="*/ 0 w 113"/>
                  <a:gd name="T3" fmla="*/ 29 h 142"/>
                  <a:gd name="T4" fmla="*/ 0 w 113"/>
                  <a:gd name="T5" fmla="*/ 114 h 142"/>
                  <a:gd name="T6" fmla="*/ 28 w 113"/>
                  <a:gd name="T7" fmla="*/ 85 h 142"/>
                  <a:gd name="T8" fmla="*/ 57 w 113"/>
                  <a:gd name="T9" fmla="*/ 142 h 142"/>
                  <a:gd name="T10" fmla="*/ 113 w 113"/>
                  <a:gd name="T11" fmla="*/ 142 h 142"/>
                  <a:gd name="T12" fmla="*/ 85 w 113"/>
                  <a:gd name="T13" fmla="*/ 57 h 142"/>
                  <a:gd name="T14" fmla="*/ 57 w 113"/>
                  <a:gd name="T15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3" h="142">
                    <a:moveTo>
                      <a:pt x="57" y="0"/>
                    </a:moveTo>
                    <a:lnTo>
                      <a:pt x="0" y="29"/>
                    </a:lnTo>
                    <a:lnTo>
                      <a:pt x="0" y="114"/>
                    </a:lnTo>
                    <a:lnTo>
                      <a:pt x="28" y="85"/>
                    </a:lnTo>
                    <a:lnTo>
                      <a:pt x="57" y="142"/>
                    </a:lnTo>
                    <a:lnTo>
                      <a:pt x="113" y="142"/>
                    </a:lnTo>
                    <a:lnTo>
                      <a:pt x="85" y="57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49" name="Freeform 709"/>
              <p:cNvSpPr>
                <a:spLocks/>
              </p:cNvSpPr>
              <p:nvPr/>
            </p:nvSpPr>
            <p:spPr bwMode="auto">
              <a:xfrm>
                <a:off x="7349" y="4867"/>
                <a:ext cx="113" cy="56"/>
              </a:xfrm>
              <a:custGeom>
                <a:avLst/>
                <a:gdLst>
                  <a:gd name="T0" fmla="*/ 28 w 113"/>
                  <a:gd name="T1" fmla="*/ 0 h 56"/>
                  <a:gd name="T2" fmla="*/ 0 w 113"/>
                  <a:gd name="T3" fmla="*/ 0 h 56"/>
                  <a:gd name="T4" fmla="*/ 85 w 113"/>
                  <a:gd name="T5" fmla="*/ 56 h 56"/>
                  <a:gd name="T6" fmla="*/ 113 w 113"/>
                  <a:gd name="T7" fmla="*/ 28 h 56"/>
                  <a:gd name="T8" fmla="*/ 28 w 113"/>
                  <a:gd name="T9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56">
                    <a:moveTo>
                      <a:pt x="28" y="0"/>
                    </a:moveTo>
                    <a:lnTo>
                      <a:pt x="0" y="0"/>
                    </a:lnTo>
                    <a:lnTo>
                      <a:pt x="85" y="56"/>
                    </a:lnTo>
                    <a:lnTo>
                      <a:pt x="113" y="28"/>
                    </a:lnTo>
                    <a:lnTo>
                      <a:pt x="28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0" name="Freeform 710"/>
              <p:cNvSpPr>
                <a:spLocks/>
              </p:cNvSpPr>
              <p:nvPr/>
            </p:nvSpPr>
            <p:spPr bwMode="auto">
              <a:xfrm>
                <a:off x="7547" y="3931"/>
                <a:ext cx="142" cy="114"/>
              </a:xfrm>
              <a:custGeom>
                <a:avLst/>
                <a:gdLst>
                  <a:gd name="T0" fmla="*/ 142 w 142"/>
                  <a:gd name="T1" fmla="*/ 85 h 114"/>
                  <a:gd name="T2" fmla="*/ 85 w 142"/>
                  <a:gd name="T3" fmla="*/ 0 h 114"/>
                  <a:gd name="T4" fmla="*/ 0 w 142"/>
                  <a:gd name="T5" fmla="*/ 0 h 114"/>
                  <a:gd name="T6" fmla="*/ 29 w 142"/>
                  <a:gd name="T7" fmla="*/ 57 h 114"/>
                  <a:gd name="T8" fmla="*/ 85 w 142"/>
                  <a:gd name="T9" fmla="*/ 114 h 114"/>
                  <a:gd name="T10" fmla="*/ 142 w 142"/>
                  <a:gd name="T11" fmla="*/ 85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2" h="114">
                    <a:moveTo>
                      <a:pt x="142" y="85"/>
                    </a:moveTo>
                    <a:lnTo>
                      <a:pt x="85" y="0"/>
                    </a:lnTo>
                    <a:lnTo>
                      <a:pt x="0" y="0"/>
                    </a:lnTo>
                    <a:lnTo>
                      <a:pt x="29" y="57"/>
                    </a:lnTo>
                    <a:lnTo>
                      <a:pt x="85" y="114"/>
                    </a:lnTo>
                    <a:lnTo>
                      <a:pt x="142" y="8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1" name="Freeform 711"/>
              <p:cNvSpPr>
                <a:spLocks/>
              </p:cNvSpPr>
              <p:nvPr/>
            </p:nvSpPr>
            <p:spPr bwMode="auto">
              <a:xfrm>
                <a:off x="5960" y="4300"/>
                <a:ext cx="397" cy="538"/>
              </a:xfrm>
              <a:custGeom>
                <a:avLst/>
                <a:gdLst>
                  <a:gd name="T0" fmla="*/ 397 w 397"/>
                  <a:gd name="T1" fmla="*/ 538 h 538"/>
                  <a:gd name="T2" fmla="*/ 397 w 397"/>
                  <a:gd name="T3" fmla="*/ 482 h 538"/>
                  <a:gd name="T4" fmla="*/ 283 w 397"/>
                  <a:gd name="T5" fmla="*/ 368 h 538"/>
                  <a:gd name="T6" fmla="*/ 227 w 397"/>
                  <a:gd name="T7" fmla="*/ 283 h 538"/>
                  <a:gd name="T8" fmla="*/ 283 w 397"/>
                  <a:gd name="T9" fmla="*/ 198 h 538"/>
                  <a:gd name="T10" fmla="*/ 283 w 397"/>
                  <a:gd name="T11" fmla="*/ 56 h 538"/>
                  <a:gd name="T12" fmla="*/ 198 w 397"/>
                  <a:gd name="T13" fmla="*/ 0 h 538"/>
                  <a:gd name="T14" fmla="*/ 56 w 397"/>
                  <a:gd name="T15" fmla="*/ 28 h 538"/>
                  <a:gd name="T16" fmla="*/ 56 w 397"/>
                  <a:gd name="T17" fmla="*/ 170 h 538"/>
                  <a:gd name="T18" fmla="*/ 85 w 397"/>
                  <a:gd name="T19" fmla="*/ 170 h 538"/>
                  <a:gd name="T20" fmla="*/ 56 w 397"/>
                  <a:gd name="T21" fmla="*/ 255 h 538"/>
                  <a:gd name="T22" fmla="*/ 0 w 397"/>
                  <a:gd name="T23" fmla="*/ 283 h 538"/>
                  <a:gd name="T24" fmla="*/ 113 w 397"/>
                  <a:gd name="T25" fmla="*/ 312 h 538"/>
                  <a:gd name="T26" fmla="*/ 170 w 397"/>
                  <a:gd name="T27" fmla="*/ 397 h 538"/>
                  <a:gd name="T28" fmla="*/ 255 w 397"/>
                  <a:gd name="T29" fmla="*/ 425 h 538"/>
                  <a:gd name="T30" fmla="*/ 340 w 397"/>
                  <a:gd name="T31" fmla="*/ 482 h 538"/>
                  <a:gd name="T32" fmla="*/ 312 w 397"/>
                  <a:gd name="T33" fmla="*/ 538 h 538"/>
                  <a:gd name="T34" fmla="*/ 397 w 397"/>
                  <a:gd name="T35" fmla="*/ 538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97" h="538">
                    <a:moveTo>
                      <a:pt x="397" y="538"/>
                    </a:moveTo>
                    <a:lnTo>
                      <a:pt x="397" y="482"/>
                    </a:lnTo>
                    <a:lnTo>
                      <a:pt x="283" y="368"/>
                    </a:lnTo>
                    <a:lnTo>
                      <a:pt x="227" y="283"/>
                    </a:lnTo>
                    <a:lnTo>
                      <a:pt x="283" y="198"/>
                    </a:lnTo>
                    <a:lnTo>
                      <a:pt x="283" y="56"/>
                    </a:lnTo>
                    <a:lnTo>
                      <a:pt x="198" y="0"/>
                    </a:lnTo>
                    <a:lnTo>
                      <a:pt x="56" y="28"/>
                    </a:lnTo>
                    <a:lnTo>
                      <a:pt x="56" y="170"/>
                    </a:lnTo>
                    <a:lnTo>
                      <a:pt x="85" y="170"/>
                    </a:lnTo>
                    <a:lnTo>
                      <a:pt x="56" y="255"/>
                    </a:lnTo>
                    <a:lnTo>
                      <a:pt x="0" y="283"/>
                    </a:lnTo>
                    <a:lnTo>
                      <a:pt x="113" y="312"/>
                    </a:lnTo>
                    <a:lnTo>
                      <a:pt x="170" y="397"/>
                    </a:lnTo>
                    <a:lnTo>
                      <a:pt x="255" y="425"/>
                    </a:lnTo>
                    <a:lnTo>
                      <a:pt x="340" y="482"/>
                    </a:lnTo>
                    <a:lnTo>
                      <a:pt x="312" y="538"/>
                    </a:lnTo>
                    <a:lnTo>
                      <a:pt x="397" y="53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2" name="Freeform 712"/>
              <p:cNvSpPr>
                <a:spLocks/>
              </p:cNvSpPr>
              <p:nvPr/>
            </p:nvSpPr>
            <p:spPr bwMode="auto">
              <a:xfrm>
                <a:off x="5988" y="3789"/>
                <a:ext cx="652" cy="1163"/>
              </a:xfrm>
              <a:custGeom>
                <a:avLst/>
                <a:gdLst>
                  <a:gd name="T0" fmla="*/ 454 w 652"/>
                  <a:gd name="T1" fmla="*/ 1163 h 1163"/>
                  <a:gd name="T2" fmla="*/ 369 w 652"/>
                  <a:gd name="T3" fmla="*/ 1106 h 1163"/>
                  <a:gd name="T4" fmla="*/ 369 w 652"/>
                  <a:gd name="T5" fmla="*/ 1049 h 1163"/>
                  <a:gd name="T6" fmla="*/ 369 w 652"/>
                  <a:gd name="T7" fmla="*/ 993 h 1163"/>
                  <a:gd name="T8" fmla="*/ 255 w 652"/>
                  <a:gd name="T9" fmla="*/ 879 h 1163"/>
                  <a:gd name="T10" fmla="*/ 199 w 652"/>
                  <a:gd name="T11" fmla="*/ 794 h 1163"/>
                  <a:gd name="T12" fmla="*/ 255 w 652"/>
                  <a:gd name="T13" fmla="*/ 709 h 1163"/>
                  <a:gd name="T14" fmla="*/ 255 w 652"/>
                  <a:gd name="T15" fmla="*/ 567 h 1163"/>
                  <a:gd name="T16" fmla="*/ 170 w 652"/>
                  <a:gd name="T17" fmla="*/ 511 h 1163"/>
                  <a:gd name="T18" fmla="*/ 28 w 652"/>
                  <a:gd name="T19" fmla="*/ 539 h 1163"/>
                  <a:gd name="T20" fmla="*/ 0 w 652"/>
                  <a:gd name="T21" fmla="*/ 511 h 1163"/>
                  <a:gd name="T22" fmla="*/ 28 w 652"/>
                  <a:gd name="T23" fmla="*/ 454 h 1163"/>
                  <a:gd name="T24" fmla="*/ 28 w 652"/>
                  <a:gd name="T25" fmla="*/ 341 h 1163"/>
                  <a:gd name="T26" fmla="*/ 57 w 652"/>
                  <a:gd name="T27" fmla="*/ 312 h 1163"/>
                  <a:gd name="T28" fmla="*/ 85 w 652"/>
                  <a:gd name="T29" fmla="*/ 199 h 1163"/>
                  <a:gd name="T30" fmla="*/ 57 w 652"/>
                  <a:gd name="T31" fmla="*/ 171 h 1163"/>
                  <a:gd name="T32" fmla="*/ 114 w 652"/>
                  <a:gd name="T33" fmla="*/ 142 h 1163"/>
                  <a:gd name="T34" fmla="*/ 142 w 652"/>
                  <a:gd name="T35" fmla="*/ 57 h 1163"/>
                  <a:gd name="T36" fmla="*/ 227 w 652"/>
                  <a:gd name="T37" fmla="*/ 0 h 1163"/>
                  <a:gd name="T38" fmla="*/ 312 w 652"/>
                  <a:gd name="T39" fmla="*/ 0 h 1163"/>
                  <a:gd name="T40" fmla="*/ 340 w 652"/>
                  <a:gd name="T41" fmla="*/ 85 h 1163"/>
                  <a:gd name="T42" fmla="*/ 397 w 652"/>
                  <a:gd name="T43" fmla="*/ 85 h 1163"/>
                  <a:gd name="T44" fmla="*/ 510 w 652"/>
                  <a:gd name="T45" fmla="*/ 199 h 1163"/>
                  <a:gd name="T46" fmla="*/ 595 w 652"/>
                  <a:gd name="T47" fmla="*/ 199 h 1163"/>
                  <a:gd name="T48" fmla="*/ 652 w 652"/>
                  <a:gd name="T49" fmla="*/ 256 h 1163"/>
                  <a:gd name="T50" fmla="*/ 624 w 652"/>
                  <a:gd name="T51" fmla="*/ 341 h 1163"/>
                  <a:gd name="T52" fmla="*/ 652 w 652"/>
                  <a:gd name="T53" fmla="*/ 397 h 1163"/>
                  <a:gd name="T54" fmla="*/ 595 w 652"/>
                  <a:gd name="T55" fmla="*/ 482 h 1163"/>
                  <a:gd name="T56" fmla="*/ 482 w 652"/>
                  <a:gd name="T57" fmla="*/ 539 h 1163"/>
                  <a:gd name="T58" fmla="*/ 340 w 652"/>
                  <a:gd name="T59" fmla="*/ 539 h 1163"/>
                  <a:gd name="T60" fmla="*/ 312 w 652"/>
                  <a:gd name="T61" fmla="*/ 596 h 1163"/>
                  <a:gd name="T62" fmla="*/ 340 w 652"/>
                  <a:gd name="T63" fmla="*/ 823 h 1163"/>
                  <a:gd name="T64" fmla="*/ 340 w 652"/>
                  <a:gd name="T65" fmla="*/ 851 h 1163"/>
                  <a:gd name="T66" fmla="*/ 340 w 652"/>
                  <a:gd name="T67" fmla="*/ 879 h 1163"/>
                  <a:gd name="T68" fmla="*/ 340 w 652"/>
                  <a:gd name="T69" fmla="*/ 908 h 1163"/>
                  <a:gd name="T70" fmla="*/ 369 w 652"/>
                  <a:gd name="T71" fmla="*/ 936 h 1163"/>
                  <a:gd name="T72" fmla="*/ 425 w 652"/>
                  <a:gd name="T73" fmla="*/ 964 h 1163"/>
                  <a:gd name="T74" fmla="*/ 425 w 652"/>
                  <a:gd name="T75" fmla="*/ 1021 h 1163"/>
                  <a:gd name="T76" fmla="*/ 454 w 652"/>
                  <a:gd name="T77" fmla="*/ 1049 h 1163"/>
                  <a:gd name="T78" fmla="*/ 482 w 652"/>
                  <a:gd name="T79" fmla="*/ 1106 h 1163"/>
                  <a:gd name="T80" fmla="*/ 454 w 652"/>
                  <a:gd name="T81" fmla="*/ 1163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52" h="1163">
                    <a:moveTo>
                      <a:pt x="454" y="1163"/>
                    </a:moveTo>
                    <a:lnTo>
                      <a:pt x="369" y="1106"/>
                    </a:lnTo>
                    <a:lnTo>
                      <a:pt x="369" y="1049"/>
                    </a:lnTo>
                    <a:lnTo>
                      <a:pt x="369" y="993"/>
                    </a:lnTo>
                    <a:lnTo>
                      <a:pt x="255" y="879"/>
                    </a:lnTo>
                    <a:lnTo>
                      <a:pt x="199" y="794"/>
                    </a:lnTo>
                    <a:lnTo>
                      <a:pt x="255" y="709"/>
                    </a:lnTo>
                    <a:lnTo>
                      <a:pt x="255" y="567"/>
                    </a:lnTo>
                    <a:lnTo>
                      <a:pt x="170" y="511"/>
                    </a:lnTo>
                    <a:lnTo>
                      <a:pt x="28" y="539"/>
                    </a:lnTo>
                    <a:lnTo>
                      <a:pt x="0" y="511"/>
                    </a:lnTo>
                    <a:lnTo>
                      <a:pt x="28" y="454"/>
                    </a:lnTo>
                    <a:lnTo>
                      <a:pt x="28" y="341"/>
                    </a:lnTo>
                    <a:lnTo>
                      <a:pt x="57" y="312"/>
                    </a:lnTo>
                    <a:lnTo>
                      <a:pt x="85" y="199"/>
                    </a:lnTo>
                    <a:lnTo>
                      <a:pt x="57" y="171"/>
                    </a:lnTo>
                    <a:lnTo>
                      <a:pt x="114" y="142"/>
                    </a:lnTo>
                    <a:lnTo>
                      <a:pt x="142" y="57"/>
                    </a:lnTo>
                    <a:lnTo>
                      <a:pt x="227" y="0"/>
                    </a:lnTo>
                    <a:lnTo>
                      <a:pt x="312" y="0"/>
                    </a:lnTo>
                    <a:lnTo>
                      <a:pt x="340" y="85"/>
                    </a:lnTo>
                    <a:lnTo>
                      <a:pt x="397" y="85"/>
                    </a:lnTo>
                    <a:lnTo>
                      <a:pt x="510" y="199"/>
                    </a:lnTo>
                    <a:lnTo>
                      <a:pt x="595" y="199"/>
                    </a:lnTo>
                    <a:lnTo>
                      <a:pt x="652" y="256"/>
                    </a:lnTo>
                    <a:lnTo>
                      <a:pt x="624" y="341"/>
                    </a:lnTo>
                    <a:lnTo>
                      <a:pt x="652" y="397"/>
                    </a:lnTo>
                    <a:lnTo>
                      <a:pt x="595" y="482"/>
                    </a:lnTo>
                    <a:lnTo>
                      <a:pt x="482" y="539"/>
                    </a:lnTo>
                    <a:lnTo>
                      <a:pt x="340" y="539"/>
                    </a:lnTo>
                    <a:lnTo>
                      <a:pt x="312" y="596"/>
                    </a:lnTo>
                    <a:lnTo>
                      <a:pt x="340" y="823"/>
                    </a:lnTo>
                    <a:lnTo>
                      <a:pt x="340" y="851"/>
                    </a:lnTo>
                    <a:lnTo>
                      <a:pt x="340" y="879"/>
                    </a:lnTo>
                    <a:lnTo>
                      <a:pt x="340" y="908"/>
                    </a:lnTo>
                    <a:lnTo>
                      <a:pt x="369" y="936"/>
                    </a:lnTo>
                    <a:lnTo>
                      <a:pt x="425" y="964"/>
                    </a:lnTo>
                    <a:lnTo>
                      <a:pt x="425" y="1021"/>
                    </a:lnTo>
                    <a:lnTo>
                      <a:pt x="454" y="1049"/>
                    </a:lnTo>
                    <a:lnTo>
                      <a:pt x="482" y="1106"/>
                    </a:lnTo>
                    <a:lnTo>
                      <a:pt x="454" y="116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3" name="Freeform 713"/>
              <p:cNvSpPr>
                <a:spLocks/>
              </p:cNvSpPr>
              <p:nvPr/>
            </p:nvSpPr>
            <p:spPr bwMode="auto">
              <a:xfrm>
                <a:off x="5648" y="4130"/>
                <a:ext cx="368" cy="482"/>
              </a:xfrm>
              <a:custGeom>
                <a:avLst/>
                <a:gdLst>
                  <a:gd name="T0" fmla="*/ 368 w 368"/>
                  <a:gd name="T1" fmla="*/ 0 h 482"/>
                  <a:gd name="T2" fmla="*/ 368 w 368"/>
                  <a:gd name="T3" fmla="*/ 113 h 482"/>
                  <a:gd name="T4" fmla="*/ 340 w 368"/>
                  <a:gd name="T5" fmla="*/ 170 h 482"/>
                  <a:gd name="T6" fmla="*/ 368 w 368"/>
                  <a:gd name="T7" fmla="*/ 198 h 482"/>
                  <a:gd name="T8" fmla="*/ 368 w 368"/>
                  <a:gd name="T9" fmla="*/ 340 h 482"/>
                  <a:gd name="T10" fmla="*/ 312 w 368"/>
                  <a:gd name="T11" fmla="*/ 425 h 482"/>
                  <a:gd name="T12" fmla="*/ 198 w 368"/>
                  <a:gd name="T13" fmla="*/ 482 h 482"/>
                  <a:gd name="T14" fmla="*/ 198 w 368"/>
                  <a:gd name="T15" fmla="*/ 425 h 482"/>
                  <a:gd name="T16" fmla="*/ 142 w 368"/>
                  <a:gd name="T17" fmla="*/ 397 h 482"/>
                  <a:gd name="T18" fmla="*/ 28 w 368"/>
                  <a:gd name="T19" fmla="*/ 283 h 482"/>
                  <a:gd name="T20" fmla="*/ 0 w 368"/>
                  <a:gd name="T21" fmla="*/ 198 h 482"/>
                  <a:gd name="T22" fmla="*/ 85 w 368"/>
                  <a:gd name="T23" fmla="*/ 170 h 482"/>
                  <a:gd name="T24" fmla="*/ 85 w 368"/>
                  <a:gd name="T25" fmla="*/ 113 h 482"/>
                  <a:gd name="T26" fmla="*/ 142 w 368"/>
                  <a:gd name="T27" fmla="*/ 85 h 482"/>
                  <a:gd name="T28" fmla="*/ 198 w 368"/>
                  <a:gd name="T29" fmla="*/ 28 h 482"/>
                  <a:gd name="T30" fmla="*/ 312 w 368"/>
                  <a:gd name="T31" fmla="*/ 56 h 482"/>
                  <a:gd name="T32" fmla="*/ 368 w 368"/>
                  <a:gd name="T33" fmla="*/ 0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68" h="482">
                    <a:moveTo>
                      <a:pt x="368" y="0"/>
                    </a:moveTo>
                    <a:lnTo>
                      <a:pt x="368" y="113"/>
                    </a:lnTo>
                    <a:lnTo>
                      <a:pt x="340" y="170"/>
                    </a:lnTo>
                    <a:lnTo>
                      <a:pt x="368" y="198"/>
                    </a:lnTo>
                    <a:lnTo>
                      <a:pt x="368" y="340"/>
                    </a:lnTo>
                    <a:lnTo>
                      <a:pt x="312" y="425"/>
                    </a:lnTo>
                    <a:lnTo>
                      <a:pt x="198" y="482"/>
                    </a:lnTo>
                    <a:lnTo>
                      <a:pt x="198" y="425"/>
                    </a:lnTo>
                    <a:lnTo>
                      <a:pt x="142" y="397"/>
                    </a:lnTo>
                    <a:lnTo>
                      <a:pt x="28" y="283"/>
                    </a:lnTo>
                    <a:lnTo>
                      <a:pt x="0" y="198"/>
                    </a:lnTo>
                    <a:lnTo>
                      <a:pt x="85" y="170"/>
                    </a:lnTo>
                    <a:lnTo>
                      <a:pt x="85" y="113"/>
                    </a:lnTo>
                    <a:lnTo>
                      <a:pt x="142" y="85"/>
                    </a:lnTo>
                    <a:lnTo>
                      <a:pt x="198" y="28"/>
                    </a:lnTo>
                    <a:lnTo>
                      <a:pt x="312" y="56"/>
                    </a:lnTo>
                    <a:lnTo>
                      <a:pt x="368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4" name="Freeform 714"/>
              <p:cNvSpPr>
                <a:spLocks/>
              </p:cNvSpPr>
              <p:nvPr/>
            </p:nvSpPr>
            <p:spPr bwMode="auto">
              <a:xfrm>
                <a:off x="5251" y="3903"/>
                <a:ext cx="794" cy="709"/>
              </a:xfrm>
              <a:custGeom>
                <a:avLst/>
                <a:gdLst>
                  <a:gd name="T0" fmla="*/ 794 w 794"/>
                  <a:gd name="T1" fmla="*/ 198 h 709"/>
                  <a:gd name="T2" fmla="*/ 765 w 794"/>
                  <a:gd name="T3" fmla="*/ 227 h 709"/>
                  <a:gd name="T4" fmla="*/ 709 w 794"/>
                  <a:gd name="T5" fmla="*/ 283 h 709"/>
                  <a:gd name="T6" fmla="*/ 595 w 794"/>
                  <a:gd name="T7" fmla="*/ 255 h 709"/>
                  <a:gd name="T8" fmla="*/ 539 w 794"/>
                  <a:gd name="T9" fmla="*/ 312 h 709"/>
                  <a:gd name="T10" fmla="*/ 482 w 794"/>
                  <a:gd name="T11" fmla="*/ 340 h 709"/>
                  <a:gd name="T12" fmla="*/ 482 w 794"/>
                  <a:gd name="T13" fmla="*/ 397 h 709"/>
                  <a:gd name="T14" fmla="*/ 397 w 794"/>
                  <a:gd name="T15" fmla="*/ 425 h 709"/>
                  <a:gd name="T16" fmla="*/ 425 w 794"/>
                  <a:gd name="T17" fmla="*/ 510 h 709"/>
                  <a:gd name="T18" fmla="*/ 539 w 794"/>
                  <a:gd name="T19" fmla="*/ 624 h 709"/>
                  <a:gd name="T20" fmla="*/ 595 w 794"/>
                  <a:gd name="T21" fmla="*/ 652 h 709"/>
                  <a:gd name="T22" fmla="*/ 595 w 794"/>
                  <a:gd name="T23" fmla="*/ 709 h 709"/>
                  <a:gd name="T24" fmla="*/ 482 w 794"/>
                  <a:gd name="T25" fmla="*/ 652 h 709"/>
                  <a:gd name="T26" fmla="*/ 397 w 794"/>
                  <a:gd name="T27" fmla="*/ 567 h 709"/>
                  <a:gd name="T28" fmla="*/ 369 w 794"/>
                  <a:gd name="T29" fmla="*/ 595 h 709"/>
                  <a:gd name="T30" fmla="*/ 397 w 794"/>
                  <a:gd name="T31" fmla="*/ 652 h 709"/>
                  <a:gd name="T32" fmla="*/ 340 w 794"/>
                  <a:gd name="T33" fmla="*/ 652 h 709"/>
                  <a:gd name="T34" fmla="*/ 312 w 794"/>
                  <a:gd name="T35" fmla="*/ 624 h 709"/>
                  <a:gd name="T36" fmla="*/ 312 w 794"/>
                  <a:gd name="T37" fmla="*/ 567 h 709"/>
                  <a:gd name="T38" fmla="*/ 340 w 794"/>
                  <a:gd name="T39" fmla="*/ 567 h 709"/>
                  <a:gd name="T40" fmla="*/ 340 w 794"/>
                  <a:gd name="T41" fmla="*/ 510 h 709"/>
                  <a:gd name="T42" fmla="*/ 284 w 794"/>
                  <a:gd name="T43" fmla="*/ 453 h 709"/>
                  <a:gd name="T44" fmla="*/ 198 w 794"/>
                  <a:gd name="T45" fmla="*/ 482 h 709"/>
                  <a:gd name="T46" fmla="*/ 113 w 794"/>
                  <a:gd name="T47" fmla="*/ 340 h 709"/>
                  <a:gd name="T48" fmla="*/ 0 w 794"/>
                  <a:gd name="T49" fmla="*/ 312 h 709"/>
                  <a:gd name="T50" fmla="*/ 28 w 794"/>
                  <a:gd name="T51" fmla="*/ 283 h 709"/>
                  <a:gd name="T52" fmla="*/ 28 w 794"/>
                  <a:gd name="T53" fmla="*/ 198 h 709"/>
                  <a:gd name="T54" fmla="*/ 57 w 794"/>
                  <a:gd name="T55" fmla="*/ 227 h 709"/>
                  <a:gd name="T56" fmla="*/ 57 w 794"/>
                  <a:gd name="T57" fmla="*/ 170 h 709"/>
                  <a:gd name="T58" fmla="*/ 113 w 794"/>
                  <a:gd name="T59" fmla="*/ 198 h 709"/>
                  <a:gd name="T60" fmla="*/ 198 w 794"/>
                  <a:gd name="T61" fmla="*/ 142 h 709"/>
                  <a:gd name="T62" fmla="*/ 312 w 794"/>
                  <a:gd name="T63" fmla="*/ 113 h 709"/>
                  <a:gd name="T64" fmla="*/ 340 w 794"/>
                  <a:gd name="T65" fmla="*/ 85 h 709"/>
                  <a:gd name="T66" fmla="*/ 312 w 794"/>
                  <a:gd name="T67" fmla="*/ 0 h 709"/>
                  <a:gd name="T68" fmla="*/ 425 w 794"/>
                  <a:gd name="T69" fmla="*/ 57 h 709"/>
                  <a:gd name="T70" fmla="*/ 454 w 794"/>
                  <a:gd name="T71" fmla="*/ 28 h 709"/>
                  <a:gd name="T72" fmla="*/ 595 w 794"/>
                  <a:gd name="T73" fmla="*/ 28 h 709"/>
                  <a:gd name="T74" fmla="*/ 624 w 794"/>
                  <a:gd name="T75" fmla="*/ 113 h 709"/>
                  <a:gd name="T76" fmla="*/ 680 w 794"/>
                  <a:gd name="T77" fmla="*/ 113 h 709"/>
                  <a:gd name="T78" fmla="*/ 737 w 794"/>
                  <a:gd name="T79" fmla="*/ 113 h 709"/>
                  <a:gd name="T80" fmla="*/ 737 w 794"/>
                  <a:gd name="T81" fmla="*/ 170 h 709"/>
                  <a:gd name="T82" fmla="*/ 794 w 794"/>
                  <a:gd name="T83" fmla="*/ 198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94" h="709">
                    <a:moveTo>
                      <a:pt x="794" y="198"/>
                    </a:moveTo>
                    <a:lnTo>
                      <a:pt x="765" y="227"/>
                    </a:lnTo>
                    <a:lnTo>
                      <a:pt x="709" y="283"/>
                    </a:lnTo>
                    <a:lnTo>
                      <a:pt x="595" y="255"/>
                    </a:lnTo>
                    <a:lnTo>
                      <a:pt x="539" y="312"/>
                    </a:lnTo>
                    <a:lnTo>
                      <a:pt x="482" y="340"/>
                    </a:lnTo>
                    <a:lnTo>
                      <a:pt x="482" y="397"/>
                    </a:lnTo>
                    <a:lnTo>
                      <a:pt x="397" y="425"/>
                    </a:lnTo>
                    <a:lnTo>
                      <a:pt x="425" y="510"/>
                    </a:lnTo>
                    <a:lnTo>
                      <a:pt x="539" y="624"/>
                    </a:lnTo>
                    <a:lnTo>
                      <a:pt x="595" y="652"/>
                    </a:lnTo>
                    <a:lnTo>
                      <a:pt x="595" y="709"/>
                    </a:lnTo>
                    <a:lnTo>
                      <a:pt x="482" y="652"/>
                    </a:lnTo>
                    <a:lnTo>
                      <a:pt x="397" y="567"/>
                    </a:lnTo>
                    <a:lnTo>
                      <a:pt x="369" y="595"/>
                    </a:lnTo>
                    <a:lnTo>
                      <a:pt x="397" y="652"/>
                    </a:lnTo>
                    <a:lnTo>
                      <a:pt x="340" y="652"/>
                    </a:lnTo>
                    <a:lnTo>
                      <a:pt x="312" y="624"/>
                    </a:lnTo>
                    <a:lnTo>
                      <a:pt x="312" y="567"/>
                    </a:lnTo>
                    <a:lnTo>
                      <a:pt x="340" y="567"/>
                    </a:lnTo>
                    <a:lnTo>
                      <a:pt x="340" y="510"/>
                    </a:lnTo>
                    <a:lnTo>
                      <a:pt x="284" y="453"/>
                    </a:lnTo>
                    <a:lnTo>
                      <a:pt x="198" y="482"/>
                    </a:lnTo>
                    <a:lnTo>
                      <a:pt x="113" y="340"/>
                    </a:lnTo>
                    <a:lnTo>
                      <a:pt x="0" y="312"/>
                    </a:lnTo>
                    <a:lnTo>
                      <a:pt x="28" y="283"/>
                    </a:lnTo>
                    <a:lnTo>
                      <a:pt x="28" y="198"/>
                    </a:lnTo>
                    <a:lnTo>
                      <a:pt x="57" y="227"/>
                    </a:lnTo>
                    <a:lnTo>
                      <a:pt x="57" y="170"/>
                    </a:lnTo>
                    <a:lnTo>
                      <a:pt x="113" y="198"/>
                    </a:lnTo>
                    <a:lnTo>
                      <a:pt x="198" y="142"/>
                    </a:lnTo>
                    <a:lnTo>
                      <a:pt x="312" y="113"/>
                    </a:lnTo>
                    <a:lnTo>
                      <a:pt x="340" y="85"/>
                    </a:lnTo>
                    <a:lnTo>
                      <a:pt x="312" y="0"/>
                    </a:lnTo>
                    <a:lnTo>
                      <a:pt x="425" y="57"/>
                    </a:lnTo>
                    <a:lnTo>
                      <a:pt x="454" y="28"/>
                    </a:lnTo>
                    <a:lnTo>
                      <a:pt x="595" y="28"/>
                    </a:lnTo>
                    <a:lnTo>
                      <a:pt x="624" y="113"/>
                    </a:lnTo>
                    <a:lnTo>
                      <a:pt x="680" y="113"/>
                    </a:lnTo>
                    <a:lnTo>
                      <a:pt x="737" y="113"/>
                    </a:lnTo>
                    <a:lnTo>
                      <a:pt x="737" y="170"/>
                    </a:lnTo>
                    <a:lnTo>
                      <a:pt x="794" y="19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5" name="Freeform 715"/>
              <p:cNvSpPr>
                <a:spLocks/>
              </p:cNvSpPr>
              <p:nvPr/>
            </p:nvSpPr>
            <p:spPr bwMode="auto">
              <a:xfrm>
                <a:off x="5024" y="3449"/>
                <a:ext cx="425" cy="766"/>
              </a:xfrm>
              <a:custGeom>
                <a:avLst/>
                <a:gdLst>
                  <a:gd name="T0" fmla="*/ 227 w 425"/>
                  <a:gd name="T1" fmla="*/ 766 h 766"/>
                  <a:gd name="T2" fmla="*/ 255 w 425"/>
                  <a:gd name="T3" fmla="*/ 737 h 766"/>
                  <a:gd name="T4" fmla="*/ 255 w 425"/>
                  <a:gd name="T5" fmla="*/ 652 h 766"/>
                  <a:gd name="T6" fmla="*/ 284 w 425"/>
                  <a:gd name="T7" fmla="*/ 681 h 766"/>
                  <a:gd name="T8" fmla="*/ 284 w 425"/>
                  <a:gd name="T9" fmla="*/ 624 h 766"/>
                  <a:gd name="T10" fmla="*/ 340 w 425"/>
                  <a:gd name="T11" fmla="*/ 652 h 766"/>
                  <a:gd name="T12" fmla="*/ 425 w 425"/>
                  <a:gd name="T13" fmla="*/ 596 h 766"/>
                  <a:gd name="T14" fmla="*/ 425 w 425"/>
                  <a:gd name="T15" fmla="*/ 511 h 766"/>
                  <a:gd name="T16" fmla="*/ 397 w 425"/>
                  <a:gd name="T17" fmla="*/ 454 h 766"/>
                  <a:gd name="T18" fmla="*/ 425 w 425"/>
                  <a:gd name="T19" fmla="*/ 340 h 766"/>
                  <a:gd name="T20" fmla="*/ 425 w 425"/>
                  <a:gd name="T21" fmla="*/ 284 h 766"/>
                  <a:gd name="T22" fmla="*/ 369 w 425"/>
                  <a:gd name="T23" fmla="*/ 284 h 766"/>
                  <a:gd name="T24" fmla="*/ 369 w 425"/>
                  <a:gd name="T25" fmla="*/ 255 h 766"/>
                  <a:gd name="T26" fmla="*/ 340 w 425"/>
                  <a:gd name="T27" fmla="*/ 199 h 766"/>
                  <a:gd name="T28" fmla="*/ 340 w 425"/>
                  <a:gd name="T29" fmla="*/ 170 h 766"/>
                  <a:gd name="T30" fmla="*/ 199 w 425"/>
                  <a:gd name="T31" fmla="*/ 114 h 766"/>
                  <a:gd name="T32" fmla="*/ 255 w 425"/>
                  <a:gd name="T33" fmla="*/ 85 h 766"/>
                  <a:gd name="T34" fmla="*/ 227 w 425"/>
                  <a:gd name="T35" fmla="*/ 57 h 766"/>
                  <a:gd name="T36" fmla="*/ 255 w 425"/>
                  <a:gd name="T37" fmla="*/ 29 h 766"/>
                  <a:gd name="T38" fmla="*/ 199 w 425"/>
                  <a:gd name="T39" fmla="*/ 0 h 766"/>
                  <a:gd name="T40" fmla="*/ 142 w 425"/>
                  <a:gd name="T41" fmla="*/ 85 h 766"/>
                  <a:gd name="T42" fmla="*/ 114 w 425"/>
                  <a:gd name="T43" fmla="*/ 57 h 766"/>
                  <a:gd name="T44" fmla="*/ 29 w 425"/>
                  <a:gd name="T45" fmla="*/ 142 h 766"/>
                  <a:gd name="T46" fmla="*/ 114 w 425"/>
                  <a:gd name="T47" fmla="*/ 199 h 766"/>
                  <a:gd name="T48" fmla="*/ 142 w 425"/>
                  <a:gd name="T49" fmla="*/ 340 h 766"/>
                  <a:gd name="T50" fmla="*/ 0 w 425"/>
                  <a:gd name="T51" fmla="*/ 482 h 766"/>
                  <a:gd name="T52" fmla="*/ 0 w 425"/>
                  <a:gd name="T53" fmla="*/ 596 h 766"/>
                  <a:gd name="T54" fmla="*/ 114 w 425"/>
                  <a:gd name="T55" fmla="*/ 624 h 766"/>
                  <a:gd name="T56" fmla="*/ 114 w 425"/>
                  <a:gd name="T57" fmla="*/ 681 h 766"/>
                  <a:gd name="T58" fmla="*/ 142 w 425"/>
                  <a:gd name="T59" fmla="*/ 681 h 766"/>
                  <a:gd name="T60" fmla="*/ 227 w 425"/>
                  <a:gd name="T61" fmla="*/ 766 h 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25" h="766">
                    <a:moveTo>
                      <a:pt x="227" y="766"/>
                    </a:moveTo>
                    <a:lnTo>
                      <a:pt x="255" y="737"/>
                    </a:lnTo>
                    <a:lnTo>
                      <a:pt x="255" y="652"/>
                    </a:lnTo>
                    <a:lnTo>
                      <a:pt x="284" y="681"/>
                    </a:lnTo>
                    <a:lnTo>
                      <a:pt x="284" y="624"/>
                    </a:lnTo>
                    <a:lnTo>
                      <a:pt x="340" y="652"/>
                    </a:lnTo>
                    <a:lnTo>
                      <a:pt x="425" y="596"/>
                    </a:lnTo>
                    <a:lnTo>
                      <a:pt x="425" y="511"/>
                    </a:lnTo>
                    <a:lnTo>
                      <a:pt x="397" y="454"/>
                    </a:lnTo>
                    <a:lnTo>
                      <a:pt x="425" y="340"/>
                    </a:lnTo>
                    <a:lnTo>
                      <a:pt x="425" y="284"/>
                    </a:lnTo>
                    <a:lnTo>
                      <a:pt x="369" y="284"/>
                    </a:lnTo>
                    <a:lnTo>
                      <a:pt x="369" y="255"/>
                    </a:lnTo>
                    <a:lnTo>
                      <a:pt x="340" y="199"/>
                    </a:lnTo>
                    <a:lnTo>
                      <a:pt x="340" y="170"/>
                    </a:lnTo>
                    <a:lnTo>
                      <a:pt x="199" y="114"/>
                    </a:lnTo>
                    <a:lnTo>
                      <a:pt x="255" y="85"/>
                    </a:lnTo>
                    <a:lnTo>
                      <a:pt x="227" y="57"/>
                    </a:lnTo>
                    <a:lnTo>
                      <a:pt x="255" y="29"/>
                    </a:lnTo>
                    <a:lnTo>
                      <a:pt x="199" y="0"/>
                    </a:lnTo>
                    <a:lnTo>
                      <a:pt x="142" y="85"/>
                    </a:lnTo>
                    <a:lnTo>
                      <a:pt x="114" y="57"/>
                    </a:lnTo>
                    <a:lnTo>
                      <a:pt x="29" y="142"/>
                    </a:lnTo>
                    <a:lnTo>
                      <a:pt x="114" y="199"/>
                    </a:lnTo>
                    <a:lnTo>
                      <a:pt x="142" y="340"/>
                    </a:lnTo>
                    <a:lnTo>
                      <a:pt x="0" y="482"/>
                    </a:lnTo>
                    <a:lnTo>
                      <a:pt x="0" y="596"/>
                    </a:lnTo>
                    <a:lnTo>
                      <a:pt x="114" y="624"/>
                    </a:lnTo>
                    <a:lnTo>
                      <a:pt x="114" y="681"/>
                    </a:lnTo>
                    <a:lnTo>
                      <a:pt x="142" y="681"/>
                    </a:lnTo>
                    <a:lnTo>
                      <a:pt x="227" y="76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6" name="Freeform 716"/>
              <p:cNvSpPr>
                <a:spLocks/>
              </p:cNvSpPr>
              <p:nvPr/>
            </p:nvSpPr>
            <p:spPr bwMode="auto">
              <a:xfrm>
                <a:off x="3011" y="1266"/>
                <a:ext cx="114" cy="142"/>
              </a:xfrm>
              <a:custGeom>
                <a:avLst/>
                <a:gdLst>
                  <a:gd name="T0" fmla="*/ 57 w 114"/>
                  <a:gd name="T1" fmla="*/ 0 h 142"/>
                  <a:gd name="T2" fmla="*/ 0 w 114"/>
                  <a:gd name="T3" fmla="*/ 57 h 142"/>
                  <a:gd name="T4" fmla="*/ 29 w 114"/>
                  <a:gd name="T5" fmla="*/ 142 h 142"/>
                  <a:gd name="T6" fmla="*/ 85 w 114"/>
                  <a:gd name="T7" fmla="*/ 114 h 142"/>
                  <a:gd name="T8" fmla="*/ 114 w 114"/>
                  <a:gd name="T9" fmla="*/ 57 h 142"/>
                  <a:gd name="T10" fmla="*/ 85 w 114"/>
                  <a:gd name="T11" fmla="*/ 0 h 142"/>
                  <a:gd name="T12" fmla="*/ 57 w 114"/>
                  <a:gd name="T13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142">
                    <a:moveTo>
                      <a:pt x="57" y="0"/>
                    </a:moveTo>
                    <a:lnTo>
                      <a:pt x="0" y="57"/>
                    </a:lnTo>
                    <a:lnTo>
                      <a:pt x="29" y="142"/>
                    </a:lnTo>
                    <a:lnTo>
                      <a:pt x="85" y="114"/>
                    </a:lnTo>
                    <a:lnTo>
                      <a:pt x="114" y="57"/>
                    </a:lnTo>
                    <a:lnTo>
                      <a:pt x="85" y="0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8" name="Freeform 718"/>
              <p:cNvSpPr>
                <a:spLocks/>
              </p:cNvSpPr>
              <p:nvPr/>
            </p:nvSpPr>
            <p:spPr bwMode="auto">
              <a:xfrm>
                <a:off x="2416" y="1238"/>
                <a:ext cx="142" cy="142"/>
              </a:xfrm>
              <a:custGeom>
                <a:avLst/>
                <a:gdLst>
                  <a:gd name="T0" fmla="*/ 28 w 142"/>
                  <a:gd name="T1" fmla="*/ 0 h 142"/>
                  <a:gd name="T2" fmla="*/ 0 w 142"/>
                  <a:gd name="T3" fmla="*/ 85 h 142"/>
                  <a:gd name="T4" fmla="*/ 28 w 142"/>
                  <a:gd name="T5" fmla="*/ 142 h 142"/>
                  <a:gd name="T6" fmla="*/ 142 w 142"/>
                  <a:gd name="T7" fmla="*/ 28 h 142"/>
                  <a:gd name="T8" fmla="*/ 28 w 14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142">
                    <a:moveTo>
                      <a:pt x="28" y="0"/>
                    </a:moveTo>
                    <a:lnTo>
                      <a:pt x="0" y="85"/>
                    </a:lnTo>
                    <a:lnTo>
                      <a:pt x="28" y="142"/>
                    </a:lnTo>
                    <a:lnTo>
                      <a:pt x="142" y="28"/>
                    </a:lnTo>
                    <a:lnTo>
                      <a:pt x="28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0" name="Freeform 720"/>
              <p:cNvSpPr>
                <a:spLocks/>
              </p:cNvSpPr>
              <p:nvPr/>
            </p:nvSpPr>
            <p:spPr bwMode="auto">
              <a:xfrm>
                <a:off x="1991" y="1663"/>
                <a:ext cx="397" cy="255"/>
              </a:xfrm>
              <a:custGeom>
                <a:avLst/>
                <a:gdLst>
                  <a:gd name="T0" fmla="*/ 0 w 397"/>
                  <a:gd name="T1" fmla="*/ 199 h 255"/>
                  <a:gd name="T2" fmla="*/ 0 w 397"/>
                  <a:gd name="T3" fmla="*/ 85 h 255"/>
                  <a:gd name="T4" fmla="*/ 198 w 397"/>
                  <a:gd name="T5" fmla="*/ 85 h 255"/>
                  <a:gd name="T6" fmla="*/ 368 w 397"/>
                  <a:gd name="T7" fmla="*/ 0 h 255"/>
                  <a:gd name="T8" fmla="*/ 397 w 397"/>
                  <a:gd name="T9" fmla="*/ 57 h 255"/>
                  <a:gd name="T10" fmla="*/ 397 w 397"/>
                  <a:gd name="T11" fmla="*/ 114 h 255"/>
                  <a:gd name="T12" fmla="*/ 340 w 397"/>
                  <a:gd name="T13" fmla="*/ 85 h 255"/>
                  <a:gd name="T14" fmla="*/ 255 w 397"/>
                  <a:gd name="T15" fmla="*/ 142 h 255"/>
                  <a:gd name="T16" fmla="*/ 227 w 397"/>
                  <a:gd name="T17" fmla="*/ 114 h 255"/>
                  <a:gd name="T18" fmla="*/ 170 w 397"/>
                  <a:gd name="T19" fmla="*/ 170 h 255"/>
                  <a:gd name="T20" fmla="*/ 170 w 397"/>
                  <a:gd name="T21" fmla="*/ 227 h 255"/>
                  <a:gd name="T22" fmla="*/ 85 w 397"/>
                  <a:gd name="T23" fmla="*/ 255 h 255"/>
                  <a:gd name="T24" fmla="*/ 0 w 397"/>
                  <a:gd name="T25" fmla="*/ 199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97" h="255">
                    <a:moveTo>
                      <a:pt x="0" y="199"/>
                    </a:moveTo>
                    <a:lnTo>
                      <a:pt x="0" y="85"/>
                    </a:lnTo>
                    <a:lnTo>
                      <a:pt x="198" y="85"/>
                    </a:lnTo>
                    <a:lnTo>
                      <a:pt x="368" y="0"/>
                    </a:lnTo>
                    <a:lnTo>
                      <a:pt x="397" y="57"/>
                    </a:lnTo>
                    <a:lnTo>
                      <a:pt x="397" y="114"/>
                    </a:lnTo>
                    <a:lnTo>
                      <a:pt x="340" y="85"/>
                    </a:lnTo>
                    <a:lnTo>
                      <a:pt x="255" y="142"/>
                    </a:lnTo>
                    <a:lnTo>
                      <a:pt x="227" y="114"/>
                    </a:lnTo>
                    <a:lnTo>
                      <a:pt x="170" y="170"/>
                    </a:lnTo>
                    <a:lnTo>
                      <a:pt x="170" y="227"/>
                    </a:lnTo>
                    <a:lnTo>
                      <a:pt x="85" y="255"/>
                    </a:lnTo>
                    <a:lnTo>
                      <a:pt x="0" y="19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1" name="Freeform 721"/>
              <p:cNvSpPr>
                <a:spLocks/>
              </p:cNvSpPr>
              <p:nvPr/>
            </p:nvSpPr>
            <p:spPr bwMode="auto">
              <a:xfrm>
                <a:off x="885" y="1663"/>
                <a:ext cx="1900" cy="992"/>
              </a:xfrm>
              <a:custGeom>
                <a:avLst/>
                <a:gdLst>
                  <a:gd name="T0" fmla="*/ 0 w 1900"/>
                  <a:gd name="T1" fmla="*/ 284 h 992"/>
                  <a:gd name="T2" fmla="*/ 142 w 1900"/>
                  <a:gd name="T3" fmla="*/ 170 h 992"/>
                  <a:gd name="T4" fmla="*/ 199 w 1900"/>
                  <a:gd name="T5" fmla="*/ 85 h 992"/>
                  <a:gd name="T6" fmla="*/ 340 w 1900"/>
                  <a:gd name="T7" fmla="*/ 85 h 992"/>
                  <a:gd name="T8" fmla="*/ 397 w 1900"/>
                  <a:gd name="T9" fmla="*/ 170 h 992"/>
                  <a:gd name="T10" fmla="*/ 652 w 1900"/>
                  <a:gd name="T11" fmla="*/ 114 h 992"/>
                  <a:gd name="T12" fmla="*/ 822 w 1900"/>
                  <a:gd name="T13" fmla="*/ 170 h 992"/>
                  <a:gd name="T14" fmla="*/ 936 w 1900"/>
                  <a:gd name="T15" fmla="*/ 227 h 992"/>
                  <a:gd name="T16" fmla="*/ 1021 w 1900"/>
                  <a:gd name="T17" fmla="*/ 369 h 992"/>
                  <a:gd name="T18" fmla="*/ 1191 w 1900"/>
                  <a:gd name="T19" fmla="*/ 340 h 992"/>
                  <a:gd name="T20" fmla="*/ 1248 w 1900"/>
                  <a:gd name="T21" fmla="*/ 284 h 992"/>
                  <a:gd name="T22" fmla="*/ 1276 w 1900"/>
                  <a:gd name="T23" fmla="*/ 397 h 992"/>
                  <a:gd name="T24" fmla="*/ 1333 w 1900"/>
                  <a:gd name="T25" fmla="*/ 284 h 992"/>
                  <a:gd name="T26" fmla="*/ 1446 w 1900"/>
                  <a:gd name="T27" fmla="*/ 340 h 992"/>
                  <a:gd name="T28" fmla="*/ 1644 w 1900"/>
                  <a:gd name="T29" fmla="*/ 312 h 992"/>
                  <a:gd name="T30" fmla="*/ 1701 w 1900"/>
                  <a:gd name="T31" fmla="*/ 425 h 992"/>
                  <a:gd name="T32" fmla="*/ 1815 w 1900"/>
                  <a:gd name="T33" fmla="*/ 454 h 992"/>
                  <a:gd name="T34" fmla="*/ 1900 w 1900"/>
                  <a:gd name="T35" fmla="*/ 482 h 992"/>
                  <a:gd name="T36" fmla="*/ 1900 w 1900"/>
                  <a:gd name="T37" fmla="*/ 624 h 992"/>
                  <a:gd name="T38" fmla="*/ 1843 w 1900"/>
                  <a:gd name="T39" fmla="*/ 652 h 992"/>
                  <a:gd name="T40" fmla="*/ 1730 w 1900"/>
                  <a:gd name="T41" fmla="*/ 709 h 992"/>
                  <a:gd name="T42" fmla="*/ 1616 w 1900"/>
                  <a:gd name="T43" fmla="*/ 567 h 992"/>
                  <a:gd name="T44" fmla="*/ 1503 w 1900"/>
                  <a:gd name="T45" fmla="*/ 709 h 992"/>
                  <a:gd name="T46" fmla="*/ 1418 w 1900"/>
                  <a:gd name="T47" fmla="*/ 766 h 992"/>
                  <a:gd name="T48" fmla="*/ 1333 w 1900"/>
                  <a:gd name="T49" fmla="*/ 851 h 992"/>
                  <a:gd name="T50" fmla="*/ 1248 w 1900"/>
                  <a:gd name="T51" fmla="*/ 851 h 992"/>
                  <a:gd name="T52" fmla="*/ 1077 w 1900"/>
                  <a:gd name="T53" fmla="*/ 992 h 992"/>
                  <a:gd name="T54" fmla="*/ 1021 w 1900"/>
                  <a:gd name="T55" fmla="*/ 964 h 992"/>
                  <a:gd name="T56" fmla="*/ 794 w 1900"/>
                  <a:gd name="T57" fmla="*/ 992 h 992"/>
                  <a:gd name="T58" fmla="*/ 709 w 1900"/>
                  <a:gd name="T59" fmla="*/ 879 h 992"/>
                  <a:gd name="T60" fmla="*/ 624 w 1900"/>
                  <a:gd name="T61" fmla="*/ 822 h 992"/>
                  <a:gd name="T62" fmla="*/ 482 w 1900"/>
                  <a:gd name="T63" fmla="*/ 737 h 992"/>
                  <a:gd name="T64" fmla="*/ 425 w 1900"/>
                  <a:gd name="T65" fmla="*/ 652 h 992"/>
                  <a:gd name="T66" fmla="*/ 340 w 1900"/>
                  <a:gd name="T67" fmla="*/ 539 h 992"/>
                  <a:gd name="T68" fmla="*/ 255 w 1900"/>
                  <a:gd name="T69" fmla="*/ 425 h 992"/>
                  <a:gd name="T70" fmla="*/ 482 w 1900"/>
                  <a:gd name="T71" fmla="*/ 397 h 992"/>
                  <a:gd name="T72" fmla="*/ 454 w 1900"/>
                  <a:gd name="T73" fmla="*/ 312 h 992"/>
                  <a:gd name="T74" fmla="*/ 397 w 1900"/>
                  <a:gd name="T75" fmla="*/ 227 h 992"/>
                  <a:gd name="T76" fmla="*/ 227 w 1900"/>
                  <a:gd name="T77" fmla="*/ 255 h 992"/>
                  <a:gd name="T78" fmla="*/ 114 w 1900"/>
                  <a:gd name="T79" fmla="*/ 199 h 992"/>
                  <a:gd name="T80" fmla="*/ 114 w 1900"/>
                  <a:gd name="T81" fmla="*/ 255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900" h="992">
                    <a:moveTo>
                      <a:pt x="114" y="312"/>
                    </a:moveTo>
                    <a:lnTo>
                      <a:pt x="0" y="284"/>
                    </a:lnTo>
                    <a:lnTo>
                      <a:pt x="29" y="199"/>
                    </a:lnTo>
                    <a:lnTo>
                      <a:pt x="142" y="170"/>
                    </a:lnTo>
                    <a:lnTo>
                      <a:pt x="142" y="85"/>
                    </a:lnTo>
                    <a:lnTo>
                      <a:pt x="199" y="85"/>
                    </a:lnTo>
                    <a:lnTo>
                      <a:pt x="199" y="0"/>
                    </a:lnTo>
                    <a:lnTo>
                      <a:pt x="340" y="85"/>
                    </a:lnTo>
                    <a:lnTo>
                      <a:pt x="340" y="142"/>
                    </a:lnTo>
                    <a:lnTo>
                      <a:pt x="397" y="170"/>
                    </a:lnTo>
                    <a:lnTo>
                      <a:pt x="567" y="170"/>
                    </a:lnTo>
                    <a:lnTo>
                      <a:pt x="652" y="114"/>
                    </a:lnTo>
                    <a:lnTo>
                      <a:pt x="794" y="142"/>
                    </a:lnTo>
                    <a:lnTo>
                      <a:pt x="822" y="170"/>
                    </a:lnTo>
                    <a:lnTo>
                      <a:pt x="907" y="142"/>
                    </a:lnTo>
                    <a:lnTo>
                      <a:pt x="936" y="227"/>
                    </a:lnTo>
                    <a:lnTo>
                      <a:pt x="964" y="312"/>
                    </a:lnTo>
                    <a:lnTo>
                      <a:pt x="1021" y="369"/>
                    </a:lnTo>
                    <a:lnTo>
                      <a:pt x="1106" y="369"/>
                    </a:lnTo>
                    <a:lnTo>
                      <a:pt x="1191" y="340"/>
                    </a:lnTo>
                    <a:lnTo>
                      <a:pt x="1219" y="255"/>
                    </a:lnTo>
                    <a:lnTo>
                      <a:pt x="1248" y="284"/>
                    </a:lnTo>
                    <a:lnTo>
                      <a:pt x="1248" y="369"/>
                    </a:lnTo>
                    <a:lnTo>
                      <a:pt x="1276" y="397"/>
                    </a:lnTo>
                    <a:lnTo>
                      <a:pt x="1333" y="369"/>
                    </a:lnTo>
                    <a:lnTo>
                      <a:pt x="1333" y="284"/>
                    </a:lnTo>
                    <a:lnTo>
                      <a:pt x="1389" y="284"/>
                    </a:lnTo>
                    <a:lnTo>
                      <a:pt x="1446" y="340"/>
                    </a:lnTo>
                    <a:lnTo>
                      <a:pt x="1559" y="284"/>
                    </a:lnTo>
                    <a:lnTo>
                      <a:pt x="1644" y="312"/>
                    </a:lnTo>
                    <a:lnTo>
                      <a:pt x="1644" y="397"/>
                    </a:lnTo>
                    <a:lnTo>
                      <a:pt x="1701" y="425"/>
                    </a:lnTo>
                    <a:lnTo>
                      <a:pt x="1758" y="397"/>
                    </a:lnTo>
                    <a:lnTo>
                      <a:pt x="1815" y="454"/>
                    </a:lnTo>
                    <a:lnTo>
                      <a:pt x="1871" y="454"/>
                    </a:lnTo>
                    <a:lnTo>
                      <a:pt x="1900" y="482"/>
                    </a:lnTo>
                    <a:lnTo>
                      <a:pt x="1871" y="567"/>
                    </a:lnTo>
                    <a:lnTo>
                      <a:pt x="1900" y="624"/>
                    </a:lnTo>
                    <a:lnTo>
                      <a:pt x="1871" y="681"/>
                    </a:lnTo>
                    <a:lnTo>
                      <a:pt x="1843" y="652"/>
                    </a:lnTo>
                    <a:lnTo>
                      <a:pt x="1758" y="652"/>
                    </a:lnTo>
                    <a:lnTo>
                      <a:pt x="1730" y="709"/>
                    </a:lnTo>
                    <a:lnTo>
                      <a:pt x="1701" y="709"/>
                    </a:lnTo>
                    <a:lnTo>
                      <a:pt x="1616" y="567"/>
                    </a:lnTo>
                    <a:lnTo>
                      <a:pt x="1531" y="624"/>
                    </a:lnTo>
                    <a:lnTo>
                      <a:pt x="1503" y="709"/>
                    </a:lnTo>
                    <a:lnTo>
                      <a:pt x="1446" y="681"/>
                    </a:lnTo>
                    <a:lnTo>
                      <a:pt x="1418" y="766"/>
                    </a:lnTo>
                    <a:lnTo>
                      <a:pt x="1361" y="822"/>
                    </a:lnTo>
                    <a:lnTo>
                      <a:pt x="1333" y="851"/>
                    </a:lnTo>
                    <a:lnTo>
                      <a:pt x="1276" y="879"/>
                    </a:lnTo>
                    <a:lnTo>
                      <a:pt x="1248" y="851"/>
                    </a:lnTo>
                    <a:lnTo>
                      <a:pt x="1163" y="879"/>
                    </a:lnTo>
                    <a:lnTo>
                      <a:pt x="1077" y="992"/>
                    </a:lnTo>
                    <a:lnTo>
                      <a:pt x="1049" y="992"/>
                    </a:lnTo>
                    <a:lnTo>
                      <a:pt x="1021" y="964"/>
                    </a:lnTo>
                    <a:lnTo>
                      <a:pt x="936" y="936"/>
                    </a:lnTo>
                    <a:lnTo>
                      <a:pt x="794" y="992"/>
                    </a:lnTo>
                    <a:lnTo>
                      <a:pt x="709" y="936"/>
                    </a:lnTo>
                    <a:lnTo>
                      <a:pt x="709" y="879"/>
                    </a:lnTo>
                    <a:lnTo>
                      <a:pt x="681" y="822"/>
                    </a:lnTo>
                    <a:lnTo>
                      <a:pt x="624" y="822"/>
                    </a:lnTo>
                    <a:lnTo>
                      <a:pt x="596" y="766"/>
                    </a:lnTo>
                    <a:lnTo>
                      <a:pt x="482" y="737"/>
                    </a:lnTo>
                    <a:lnTo>
                      <a:pt x="454" y="652"/>
                    </a:lnTo>
                    <a:lnTo>
                      <a:pt x="425" y="652"/>
                    </a:lnTo>
                    <a:lnTo>
                      <a:pt x="369" y="539"/>
                    </a:lnTo>
                    <a:lnTo>
                      <a:pt x="340" y="539"/>
                    </a:lnTo>
                    <a:lnTo>
                      <a:pt x="340" y="482"/>
                    </a:lnTo>
                    <a:lnTo>
                      <a:pt x="255" y="425"/>
                    </a:lnTo>
                    <a:lnTo>
                      <a:pt x="312" y="369"/>
                    </a:lnTo>
                    <a:lnTo>
                      <a:pt x="482" y="397"/>
                    </a:lnTo>
                    <a:lnTo>
                      <a:pt x="482" y="340"/>
                    </a:lnTo>
                    <a:lnTo>
                      <a:pt x="454" y="312"/>
                    </a:lnTo>
                    <a:lnTo>
                      <a:pt x="425" y="284"/>
                    </a:lnTo>
                    <a:lnTo>
                      <a:pt x="397" y="227"/>
                    </a:lnTo>
                    <a:lnTo>
                      <a:pt x="340" y="255"/>
                    </a:lnTo>
                    <a:lnTo>
                      <a:pt x="227" y="255"/>
                    </a:lnTo>
                    <a:lnTo>
                      <a:pt x="199" y="199"/>
                    </a:lnTo>
                    <a:lnTo>
                      <a:pt x="114" y="199"/>
                    </a:lnTo>
                    <a:lnTo>
                      <a:pt x="85" y="227"/>
                    </a:lnTo>
                    <a:lnTo>
                      <a:pt x="114" y="255"/>
                    </a:lnTo>
                    <a:lnTo>
                      <a:pt x="114" y="31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2" name="Freeform 722"/>
              <p:cNvSpPr>
                <a:spLocks/>
              </p:cNvSpPr>
              <p:nvPr/>
            </p:nvSpPr>
            <p:spPr bwMode="auto">
              <a:xfrm>
                <a:off x="488" y="2032"/>
                <a:ext cx="199" cy="198"/>
              </a:xfrm>
              <a:custGeom>
                <a:avLst/>
                <a:gdLst>
                  <a:gd name="T0" fmla="*/ 114 w 199"/>
                  <a:gd name="T1" fmla="*/ 0 h 198"/>
                  <a:gd name="T2" fmla="*/ 170 w 199"/>
                  <a:gd name="T3" fmla="*/ 0 h 198"/>
                  <a:gd name="T4" fmla="*/ 199 w 199"/>
                  <a:gd name="T5" fmla="*/ 56 h 198"/>
                  <a:gd name="T6" fmla="*/ 170 w 199"/>
                  <a:gd name="T7" fmla="*/ 113 h 198"/>
                  <a:gd name="T8" fmla="*/ 85 w 199"/>
                  <a:gd name="T9" fmla="*/ 142 h 198"/>
                  <a:gd name="T10" fmla="*/ 57 w 199"/>
                  <a:gd name="T11" fmla="*/ 198 h 198"/>
                  <a:gd name="T12" fmla="*/ 0 w 199"/>
                  <a:gd name="T13" fmla="*/ 198 h 198"/>
                  <a:gd name="T14" fmla="*/ 0 w 199"/>
                  <a:gd name="T15" fmla="*/ 113 h 198"/>
                  <a:gd name="T16" fmla="*/ 85 w 199"/>
                  <a:gd name="T17" fmla="*/ 85 h 198"/>
                  <a:gd name="T18" fmla="*/ 142 w 199"/>
                  <a:gd name="T19" fmla="*/ 56 h 198"/>
                  <a:gd name="T20" fmla="*/ 114 w 199"/>
                  <a:gd name="T21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9" h="198">
                    <a:moveTo>
                      <a:pt x="114" y="0"/>
                    </a:moveTo>
                    <a:lnTo>
                      <a:pt x="170" y="0"/>
                    </a:lnTo>
                    <a:lnTo>
                      <a:pt x="199" y="56"/>
                    </a:lnTo>
                    <a:lnTo>
                      <a:pt x="170" y="113"/>
                    </a:lnTo>
                    <a:lnTo>
                      <a:pt x="85" y="142"/>
                    </a:lnTo>
                    <a:lnTo>
                      <a:pt x="57" y="198"/>
                    </a:lnTo>
                    <a:lnTo>
                      <a:pt x="0" y="198"/>
                    </a:lnTo>
                    <a:lnTo>
                      <a:pt x="0" y="113"/>
                    </a:lnTo>
                    <a:lnTo>
                      <a:pt x="85" y="85"/>
                    </a:lnTo>
                    <a:lnTo>
                      <a:pt x="142" y="56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5" name="Freeform 745"/>
              <p:cNvSpPr>
                <a:spLocks/>
              </p:cNvSpPr>
              <p:nvPr/>
            </p:nvSpPr>
            <p:spPr bwMode="auto">
              <a:xfrm>
                <a:off x="1566" y="2230"/>
                <a:ext cx="1502" cy="1389"/>
              </a:xfrm>
              <a:custGeom>
                <a:avLst/>
                <a:gdLst>
                  <a:gd name="T0" fmla="*/ 1162 w 1502"/>
                  <a:gd name="T1" fmla="*/ 85 h 1389"/>
                  <a:gd name="T2" fmla="*/ 1049 w 1502"/>
                  <a:gd name="T3" fmla="*/ 142 h 1389"/>
                  <a:gd name="T4" fmla="*/ 935 w 1502"/>
                  <a:gd name="T5" fmla="*/ 0 h 1389"/>
                  <a:gd name="T6" fmla="*/ 822 w 1502"/>
                  <a:gd name="T7" fmla="*/ 142 h 1389"/>
                  <a:gd name="T8" fmla="*/ 737 w 1502"/>
                  <a:gd name="T9" fmla="*/ 199 h 1389"/>
                  <a:gd name="T10" fmla="*/ 595 w 1502"/>
                  <a:gd name="T11" fmla="*/ 312 h 1389"/>
                  <a:gd name="T12" fmla="*/ 482 w 1502"/>
                  <a:gd name="T13" fmla="*/ 312 h 1389"/>
                  <a:gd name="T14" fmla="*/ 368 w 1502"/>
                  <a:gd name="T15" fmla="*/ 596 h 1389"/>
                  <a:gd name="T16" fmla="*/ 113 w 1502"/>
                  <a:gd name="T17" fmla="*/ 709 h 1389"/>
                  <a:gd name="T18" fmla="*/ 85 w 1502"/>
                  <a:gd name="T19" fmla="*/ 879 h 1389"/>
                  <a:gd name="T20" fmla="*/ 170 w 1502"/>
                  <a:gd name="T21" fmla="*/ 964 h 1389"/>
                  <a:gd name="T22" fmla="*/ 85 w 1502"/>
                  <a:gd name="T23" fmla="*/ 936 h 1389"/>
                  <a:gd name="T24" fmla="*/ 56 w 1502"/>
                  <a:gd name="T25" fmla="*/ 1021 h 1389"/>
                  <a:gd name="T26" fmla="*/ 28 w 1502"/>
                  <a:gd name="T27" fmla="*/ 1134 h 1389"/>
                  <a:gd name="T28" fmla="*/ 113 w 1502"/>
                  <a:gd name="T29" fmla="*/ 1248 h 1389"/>
                  <a:gd name="T30" fmla="*/ 141 w 1502"/>
                  <a:gd name="T31" fmla="*/ 1304 h 1389"/>
                  <a:gd name="T32" fmla="*/ 396 w 1502"/>
                  <a:gd name="T33" fmla="*/ 1333 h 1389"/>
                  <a:gd name="T34" fmla="*/ 510 w 1502"/>
                  <a:gd name="T35" fmla="*/ 1191 h 1389"/>
                  <a:gd name="T36" fmla="*/ 623 w 1502"/>
                  <a:gd name="T37" fmla="*/ 1191 h 1389"/>
                  <a:gd name="T38" fmla="*/ 737 w 1502"/>
                  <a:gd name="T39" fmla="*/ 1077 h 1389"/>
                  <a:gd name="T40" fmla="*/ 850 w 1502"/>
                  <a:gd name="T41" fmla="*/ 1077 h 1389"/>
                  <a:gd name="T42" fmla="*/ 963 w 1502"/>
                  <a:gd name="T43" fmla="*/ 936 h 1389"/>
                  <a:gd name="T44" fmla="*/ 1105 w 1502"/>
                  <a:gd name="T45" fmla="*/ 992 h 1389"/>
                  <a:gd name="T46" fmla="*/ 1162 w 1502"/>
                  <a:gd name="T47" fmla="*/ 1049 h 1389"/>
                  <a:gd name="T48" fmla="*/ 1304 w 1502"/>
                  <a:gd name="T49" fmla="*/ 1106 h 1389"/>
                  <a:gd name="T50" fmla="*/ 1332 w 1502"/>
                  <a:gd name="T51" fmla="*/ 1021 h 1389"/>
                  <a:gd name="T52" fmla="*/ 1474 w 1502"/>
                  <a:gd name="T53" fmla="*/ 851 h 1389"/>
                  <a:gd name="T54" fmla="*/ 1502 w 1502"/>
                  <a:gd name="T55" fmla="*/ 709 h 1389"/>
                  <a:gd name="T56" fmla="*/ 1474 w 1502"/>
                  <a:gd name="T57" fmla="*/ 539 h 1389"/>
                  <a:gd name="T58" fmla="*/ 1474 w 1502"/>
                  <a:gd name="T59" fmla="*/ 425 h 1389"/>
                  <a:gd name="T60" fmla="*/ 1417 w 1502"/>
                  <a:gd name="T61" fmla="*/ 397 h 1389"/>
                  <a:gd name="T62" fmla="*/ 1360 w 1502"/>
                  <a:gd name="T63" fmla="*/ 227 h 1389"/>
                  <a:gd name="T64" fmla="*/ 1219 w 1502"/>
                  <a:gd name="T65" fmla="*/ 199 h 1389"/>
                  <a:gd name="T66" fmla="*/ 1190 w 1502"/>
                  <a:gd name="T67" fmla="*/ 114 h 1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02" h="1389">
                    <a:moveTo>
                      <a:pt x="1190" y="114"/>
                    </a:moveTo>
                    <a:lnTo>
                      <a:pt x="1162" y="85"/>
                    </a:lnTo>
                    <a:lnTo>
                      <a:pt x="1077" y="85"/>
                    </a:lnTo>
                    <a:lnTo>
                      <a:pt x="1049" y="142"/>
                    </a:lnTo>
                    <a:lnTo>
                      <a:pt x="1020" y="142"/>
                    </a:lnTo>
                    <a:lnTo>
                      <a:pt x="935" y="0"/>
                    </a:lnTo>
                    <a:lnTo>
                      <a:pt x="850" y="57"/>
                    </a:lnTo>
                    <a:lnTo>
                      <a:pt x="822" y="142"/>
                    </a:lnTo>
                    <a:lnTo>
                      <a:pt x="765" y="114"/>
                    </a:lnTo>
                    <a:lnTo>
                      <a:pt x="737" y="199"/>
                    </a:lnTo>
                    <a:lnTo>
                      <a:pt x="652" y="284"/>
                    </a:lnTo>
                    <a:lnTo>
                      <a:pt x="595" y="312"/>
                    </a:lnTo>
                    <a:lnTo>
                      <a:pt x="567" y="284"/>
                    </a:lnTo>
                    <a:lnTo>
                      <a:pt x="482" y="312"/>
                    </a:lnTo>
                    <a:lnTo>
                      <a:pt x="396" y="425"/>
                    </a:lnTo>
                    <a:lnTo>
                      <a:pt x="368" y="596"/>
                    </a:lnTo>
                    <a:lnTo>
                      <a:pt x="311" y="567"/>
                    </a:lnTo>
                    <a:lnTo>
                      <a:pt x="113" y="709"/>
                    </a:lnTo>
                    <a:lnTo>
                      <a:pt x="141" y="766"/>
                    </a:lnTo>
                    <a:lnTo>
                      <a:pt x="85" y="879"/>
                    </a:lnTo>
                    <a:lnTo>
                      <a:pt x="141" y="879"/>
                    </a:lnTo>
                    <a:lnTo>
                      <a:pt x="170" y="964"/>
                    </a:lnTo>
                    <a:lnTo>
                      <a:pt x="141" y="992"/>
                    </a:lnTo>
                    <a:lnTo>
                      <a:pt x="85" y="936"/>
                    </a:lnTo>
                    <a:lnTo>
                      <a:pt x="28" y="936"/>
                    </a:lnTo>
                    <a:lnTo>
                      <a:pt x="56" y="1021"/>
                    </a:lnTo>
                    <a:lnTo>
                      <a:pt x="0" y="1049"/>
                    </a:lnTo>
                    <a:lnTo>
                      <a:pt x="28" y="1134"/>
                    </a:lnTo>
                    <a:lnTo>
                      <a:pt x="113" y="1191"/>
                    </a:lnTo>
                    <a:lnTo>
                      <a:pt x="113" y="1248"/>
                    </a:lnTo>
                    <a:lnTo>
                      <a:pt x="170" y="1276"/>
                    </a:lnTo>
                    <a:lnTo>
                      <a:pt x="141" y="1304"/>
                    </a:lnTo>
                    <a:lnTo>
                      <a:pt x="226" y="1389"/>
                    </a:lnTo>
                    <a:lnTo>
                      <a:pt x="396" y="1333"/>
                    </a:lnTo>
                    <a:lnTo>
                      <a:pt x="453" y="1219"/>
                    </a:lnTo>
                    <a:lnTo>
                      <a:pt x="510" y="1191"/>
                    </a:lnTo>
                    <a:lnTo>
                      <a:pt x="595" y="1248"/>
                    </a:lnTo>
                    <a:lnTo>
                      <a:pt x="623" y="1191"/>
                    </a:lnTo>
                    <a:lnTo>
                      <a:pt x="708" y="1163"/>
                    </a:lnTo>
                    <a:lnTo>
                      <a:pt x="737" y="1077"/>
                    </a:lnTo>
                    <a:lnTo>
                      <a:pt x="822" y="1049"/>
                    </a:lnTo>
                    <a:lnTo>
                      <a:pt x="850" y="1077"/>
                    </a:lnTo>
                    <a:lnTo>
                      <a:pt x="907" y="1077"/>
                    </a:lnTo>
                    <a:lnTo>
                      <a:pt x="963" y="936"/>
                    </a:lnTo>
                    <a:lnTo>
                      <a:pt x="1077" y="936"/>
                    </a:lnTo>
                    <a:lnTo>
                      <a:pt x="1105" y="992"/>
                    </a:lnTo>
                    <a:lnTo>
                      <a:pt x="1105" y="1021"/>
                    </a:lnTo>
                    <a:lnTo>
                      <a:pt x="1162" y="1049"/>
                    </a:lnTo>
                    <a:lnTo>
                      <a:pt x="1219" y="1106"/>
                    </a:lnTo>
                    <a:lnTo>
                      <a:pt x="1304" y="1106"/>
                    </a:lnTo>
                    <a:lnTo>
                      <a:pt x="1360" y="1049"/>
                    </a:lnTo>
                    <a:lnTo>
                      <a:pt x="1332" y="1021"/>
                    </a:lnTo>
                    <a:lnTo>
                      <a:pt x="1417" y="851"/>
                    </a:lnTo>
                    <a:lnTo>
                      <a:pt x="1474" y="851"/>
                    </a:lnTo>
                    <a:lnTo>
                      <a:pt x="1417" y="766"/>
                    </a:lnTo>
                    <a:lnTo>
                      <a:pt x="1502" y="709"/>
                    </a:lnTo>
                    <a:lnTo>
                      <a:pt x="1445" y="652"/>
                    </a:lnTo>
                    <a:lnTo>
                      <a:pt x="1474" y="539"/>
                    </a:lnTo>
                    <a:lnTo>
                      <a:pt x="1445" y="482"/>
                    </a:lnTo>
                    <a:lnTo>
                      <a:pt x="1474" y="425"/>
                    </a:lnTo>
                    <a:lnTo>
                      <a:pt x="1445" y="369"/>
                    </a:lnTo>
                    <a:lnTo>
                      <a:pt x="1417" y="397"/>
                    </a:lnTo>
                    <a:lnTo>
                      <a:pt x="1360" y="312"/>
                    </a:lnTo>
                    <a:lnTo>
                      <a:pt x="1360" y="227"/>
                    </a:lnTo>
                    <a:lnTo>
                      <a:pt x="1304" y="142"/>
                    </a:lnTo>
                    <a:lnTo>
                      <a:pt x="1219" y="199"/>
                    </a:lnTo>
                    <a:lnTo>
                      <a:pt x="1162" y="170"/>
                    </a:lnTo>
                    <a:lnTo>
                      <a:pt x="1190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6" name="Freeform 746"/>
              <p:cNvSpPr>
                <a:spLocks/>
              </p:cNvSpPr>
              <p:nvPr/>
            </p:nvSpPr>
            <p:spPr bwMode="auto">
              <a:xfrm>
                <a:off x="570" y="2060"/>
                <a:ext cx="1389" cy="2503"/>
              </a:xfrm>
              <a:custGeom>
                <a:avLst/>
                <a:gdLst>
                  <a:gd name="T0" fmla="*/ 655 w 1389"/>
                  <a:gd name="T1" fmla="*/ 85 h 2503"/>
                  <a:gd name="T2" fmla="*/ 687 w 1389"/>
                  <a:gd name="T3" fmla="*/ 139 h 2503"/>
                  <a:gd name="T4" fmla="*/ 765 w 1389"/>
                  <a:gd name="T5" fmla="*/ 250 h 2503"/>
                  <a:gd name="T6" fmla="*/ 911 w 1389"/>
                  <a:gd name="T7" fmla="*/ 369 h 2503"/>
                  <a:gd name="T8" fmla="*/ 996 w 1389"/>
                  <a:gd name="T9" fmla="*/ 425 h 2503"/>
                  <a:gd name="T10" fmla="*/ 1024 w 1389"/>
                  <a:gd name="T11" fmla="*/ 539 h 2503"/>
                  <a:gd name="T12" fmla="*/ 1251 w 1389"/>
                  <a:gd name="T13" fmla="*/ 535 h 2503"/>
                  <a:gd name="T14" fmla="*/ 1364 w 1389"/>
                  <a:gd name="T15" fmla="*/ 595 h 2503"/>
                  <a:gd name="T16" fmla="*/ 1364 w 1389"/>
                  <a:gd name="T17" fmla="*/ 766 h 2503"/>
                  <a:gd name="T18" fmla="*/ 1109 w 1389"/>
                  <a:gd name="T19" fmla="*/ 879 h 2503"/>
                  <a:gd name="T20" fmla="*/ 1081 w 1389"/>
                  <a:gd name="T21" fmla="*/ 1049 h 2503"/>
                  <a:gd name="T22" fmla="*/ 1166 w 1389"/>
                  <a:gd name="T23" fmla="*/ 1134 h 2503"/>
                  <a:gd name="T24" fmla="*/ 1081 w 1389"/>
                  <a:gd name="T25" fmla="*/ 1106 h 2503"/>
                  <a:gd name="T26" fmla="*/ 1052 w 1389"/>
                  <a:gd name="T27" fmla="*/ 1191 h 2503"/>
                  <a:gd name="T28" fmla="*/ 1024 w 1389"/>
                  <a:gd name="T29" fmla="*/ 1304 h 2503"/>
                  <a:gd name="T30" fmla="*/ 1109 w 1389"/>
                  <a:gd name="T31" fmla="*/ 1418 h 2503"/>
                  <a:gd name="T32" fmla="*/ 1137 w 1389"/>
                  <a:gd name="T33" fmla="*/ 1474 h 2503"/>
                  <a:gd name="T34" fmla="*/ 1137 w 1389"/>
                  <a:gd name="T35" fmla="*/ 1616 h 2503"/>
                  <a:gd name="T36" fmla="*/ 1052 w 1389"/>
                  <a:gd name="T37" fmla="*/ 1616 h 2503"/>
                  <a:gd name="T38" fmla="*/ 1024 w 1389"/>
                  <a:gd name="T39" fmla="*/ 1673 h 2503"/>
                  <a:gd name="T40" fmla="*/ 967 w 1389"/>
                  <a:gd name="T41" fmla="*/ 1701 h 2503"/>
                  <a:gd name="T42" fmla="*/ 854 w 1389"/>
                  <a:gd name="T43" fmla="*/ 1786 h 2503"/>
                  <a:gd name="T44" fmla="*/ 769 w 1389"/>
                  <a:gd name="T45" fmla="*/ 1758 h 2503"/>
                  <a:gd name="T46" fmla="*/ 712 w 1389"/>
                  <a:gd name="T47" fmla="*/ 1871 h 2503"/>
                  <a:gd name="T48" fmla="*/ 684 w 1389"/>
                  <a:gd name="T49" fmla="*/ 1985 h 2503"/>
                  <a:gd name="T50" fmla="*/ 654 w 1389"/>
                  <a:gd name="T51" fmla="*/ 1987 h 2503"/>
                  <a:gd name="T52" fmla="*/ 344 w 1389"/>
                  <a:gd name="T53" fmla="*/ 2325 h 2503"/>
                  <a:gd name="T54" fmla="*/ 243 w 1389"/>
                  <a:gd name="T55" fmla="*/ 2503 h 2503"/>
                  <a:gd name="T56" fmla="*/ 183 w 1389"/>
                  <a:gd name="T57" fmla="*/ 2455 h 2503"/>
                  <a:gd name="T58" fmla="*/ 60 w 1389"/>
                  <a:gd name="T59" fmla="*/ 2325 h 2503"/>
                  <a:gd name="T60" fmla="*/ 202 w 1389"/>
                  <a:gd name="T61" fmla="*/ 2325 h 2503"/>
                  <a:gd name="T62" fmla="*/ 258 w 1389"/>
                  <a:gd name="T63" fmla="*/ 2126 h 2503"/>
                  <a:gd name="T64" fmla="*/ 258 w 1389"/>
                  <a:gd name="T65" fmla="*/ 1985 h 2503"/>
                  <a:gd name="T66" fmla="*/ 202 w 1389"/>
                  <a:gd name="T67" fmla="*/ 1871 h 2503"/>
                  <a:gd name="T68" fmla="*/ 258 w 1389"/>
                  <a:gd name="T69" fmla="*/ 1701 h 2503"/>
                  <a:gd name="T70" fmla="*/ 145 w 1389"/>
                  <a:gd name="T71" fmla="*/ 1673 h 2503"/>
                  <a:gd name="T72" fmla="*/ 88 w 1389"/>
                  <a:gd name="T73" fmla="*/ 1531 h 2503"/>
                  <a:gd name="T74" fmla="*/ 32 w 1389"/>
                  <a:gd name="T75" fmla="*/ 1276 h 2503"/>
                  <a:gd name="T76" fmla="*/ 117 w 1389"/>
                  <a:gd name="T77" fmla="*/ 1219 h 2503"/>
                  <a:gd name="T78" fmla="*/ 117 w 1389"/>
                  <a:gd name="T79" fmla="*/ 1276 h 2503"/>
                  <a:gd name="T80" fmla="*/ 173 w 1389"/>
                  <a:gd name="T81" fmla="*/ 1162 h 2503"/>
                  <a:gd name="T82" fmla="*/ 315 w 1389"/>
                  <a:gd name="T83" fmla="*/ 1049 h 2503"/>
                  <a:gd name="T84" fmla="*/ 344 w 1389"/>
                  <a:gd name="T85" fmla="*/ 879 h 2503"/>
                  <a:gd name="T86" fmla="*/ 315 w 1389"/>
                  <a:gd name="T87" fmla="*/ 737 h 2503"/>
                  <a:gd name="T88" fmla="*/ 173 w 1389"/>
                  <a:gd name="T89" fmla="*/ 567 h 2503"/>
                  <a:gd name="T90" fmla="*/ 88 w 1389"/>
                  <a:gd name="T91" fmla="*/ 369 h 2503"/>
                  <a:gd name="T92" fmla="*/ 145 w 1389"/>
                  <a:gd name="T93" fmla="*/ 170 h 2503"/>
                  <a:gd name="T94" fmla="*/ 287 w 1389"/>
                  <a:gd name="T95" fmla="*/ 114 h 2503"/>
                  <a:gd name="T96" fmla="*/ 344 w 1389"/>
                  <a:gd name="T97" fmla="*/ 170 h 2503"/>
                  <a:gd name="T98" fmla="*/ 514 w 1389"/>
                  <a:gd name="T99" fmla="*/ 0 h 2503"/>
                  <a:gd name="T100" fmla="*/ 570 w 1389"/>
                  <a:gd name="T101" fmla="*/ 28 h 2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389" h="2503">
                    <a:moveTo>
                      <a:pt x="570" y="28"/>
                    </a:moveTo>
                    <a:lnTo>
                      <a:pt x="655" y="85"/>
                    </a:lnTo>
                    <a:lnTo>
                      <a:pt x="655" y="142"/>
                    </a:lnTo>
                    <a:lnTo>
                      <a:pt x="687" y="139"/>
                    </a:lnTo>
                    <a:lnTo>
                      <a:pt x="740" y="255"/>
                    </a:lnTo>
                    <a:lnTo>
                      <a:pt x="765" y="250"/>
                    </a:lnTo>
                    <a:lnTo>
                      <a:pt x="797" y="340"/>
                    </a:lnTo>
                    <a:lnTo>
                      <a:pt x="911" y="369"/>
                    </a:lnTo>
                    <a:lnTo>
                      <a:pt x="939" y="425"/>
                    </a:lnTo>
                    <a:lnTo>
                      <a:pt x="996" y="425"/>
                    </a:lnTo>
                    <a:lnTo>
                      <a:pt x="1024" y="482"/>
                    </a:lnTo>
                    <a:lnTo>
                      <a:pt x="1024" y="539"/>
                    </a:lnTo>
                    <a:lnTo>
                      <a:pt x="1109" y="595"/>
                    </a:lnTo>
                    <a:lnTo>
                      <a:pt x="1251" y="535"/>
                    </a:lnTo>
                    <a:lnTo>
                      <a:pt x="1336" y="567"/>
                    </a:lnTo>
                    <a:lnTo>
                      <a:pt x="1364" y="595"/>
                    </a:lnTo>
                    <a:lnTo>
                      <a:pt x="1389" y="592"/>
                    </a:lnTo>
                    <a:lnTo>
                      <a:pt x="1364" y="766"/>
                    </a:lnTo>
                    <a:lnTo>
                      <a:pt x="1307" y="737"/>
                    </a:lnTo>
                    <a:lnTo>
                      <a:pt x="1109" y="879"/>
                    </a:lnTo>
                    <a:lnTo>
                      <a:pt x="1137" y="936"/>
                    </a:lnTo>
                    <a:lnTo>
                      <a:pt x="1081" y="1049"/>
                    </a:lnTo>
                    <a:lnTo>
                      <a:pt x="1137" y="1049"/>
                    </a:lnTo>
                    <a:lnTo>
                      <a:pt x="1166" y="1134"/>
                    </a:lnTo>
                    <a:lnTo>
                      <a:pt x="1137" y="1162"/>
                    </a:lnTo>
                    <a:lnTo>
                      <a:pt x="1081" y="1106"/>
                    </a:lnTo>
                    <a:lnTo>
                      <a:pt x="1024" y="1106"/>
                    </a:lnTo>
                    <a:lnTo>
                      <a:pt x="1052" y="1191"/>
                    </a:lnTo>
                    <a:lnTo>
                      <a:pt x="996" y="1219"/>
                    </a:lnTo>
                    <a:lnTo>
                      <a:pt x="1024" y="1304"/>
                    </a:lnTo>
                    <a:lnTo>
                      <a:pt x="1109" y="1361"/>
                    </a:lnTo>
                    <a:lnTo>
                      <a:pt x="1109" y="1418"/>
                    </a:lnTo>
                    <a:lnTo>
                      <a:pt x="1166" y="1446"/>
                    </a:lnTo>
                    <a:lnTo>
                      <a:pt x="1137" y="1474"/>
                    </a:lnTo>
                    <a:lnTo>
                      <a:pt x="1109" y="1531"/>
                    </a:lnTo>
                    <a:lnTo>
                      <a:pt x="1137" y="1616"/>
                    </a:lnTo>
                    <a:lnTo>
                      <a:pt x="1109" y="1644"/>
                    </a:lnTo>
                    <a:lnTo>
                      <a:pt x="1052" y="1616"/>
                    </a:lnTo>
                    <a:lnTo>
                      <a:pt x="972" y="1645"/>
                    </a:lnTo>
                    <a:lnTo>
                      <a:pt x="1024" y="1673"/>
                    </a:lnTo>
                    <a:lnTo>
                      <a:pt x="1029" y="1696"/>
                    </a:lnTo>
                    <a:lnTo>
                      <a:pt x="967" y="1701"/>
                    </a:lnTo>
                    <a:lnTo>
                      <a:pt x="939" y="1814"/>
                    </a:lnTo>
                    <a:lnTo>
                      <a:pt x="854" y="1786"/>
                    </a:lnTo>
                    <a:lnTo>
                      <a:pt x="825" y="1673"/>
                    </a:lnTo>
                    <a:lnTo>
                      <a:pt x="769" y="1758"/>
                    </a:lnTo>
                    <a:lnTo>
                      <a:pt x="769" y="1814"/>
                    </a:lnTo>
                    <a:lnTo>
                      <a:pt x="712" y="1871"/>
                    </a:lnTo>
                    <a:lnTo>
                      <a:pt x="740" y="1928"/>
                    </a:lnTo>
                    <a:lnTo>
                      <a:pt x="684" y="1985"/>
                    </a:lnTo>
                    <a:lnTo>
                      <a:pt x="655" y="1928"/>
                    </a:lnTo>
                    <a:lnTo>
                      <a:pt x="654" y="1987"/>
                    </a:lnTo>
                    <a:lnTo>
                      <a:pt x="600" y="2092"/>
                    </a:lnTo>
                    <a:lnTo>
                      <a:pt x="344" y="2325"/>
                    </a:lnTo>
                    <a:lnTo>
                      <a:pt x="287" y="2495"/>
                    </a:lnTo>
                    <a:lnTo>
                      <a:pt x="243" y="2503"/>
                    </a:lnTo>
                    <a:lnTo>
                      <a:pt x="195" y="2494"/>
                    </a:lnTo>
                    <a:lnTo>
                      <a:pt x="183" y="2455"/>
                    </a:lnTo>
                    <a:lnTo>
                      <a:pt x="173" y="2410"/>
                    </a:lnTo>
                    <a:lnTo>
                      <a:pt x="60" y="2325"/>
                    </a:lnTo>
                    <a:lnTo>
                      <a:pt x="88" y="2296"/>
                    </a:lnTo>
                    <a:lnTo>
                      <a:pt x="202" y="2325"/>
                    </a:lnTo>
                    <a:lnTo>
                      <a:pt x="258" y="2268"/>
                    </a:lnTo>
                    <a:lnTo>
                      <a:pt x="258" y="2126"/>
                    </a:lnTo>
                    <a:lnTo>
                      <a:pt x="202" y="2070"/>
                    </a:lnTo>
                    <a:lnTo>
                      <a:pt x="258" y="1985"/>
                    </a:lnTo>
                    <a:lnTo>
                      <a:pt x="258" y="1900"/>
                    </a:lnTo>
                    <a:lnTo>
                      <a:pt x="202" y="1871"/>
                    </a:lnTo>
                    <a:lnTo>
                      <a:pt x="258" y="1786"/>
                    </a:lnTo>
                    <a:lnTo>
                      <a:pt x="258" y="1701"/>
                    </a:lnTo>
                    <a:lnTo>
                      <a:pt x="202" y="1644"/>
                    </a:lnTo>
                    <a:lnTo>
                      <a:pt x="145" y="1673"/>
                    </a:lnTo>
                    <a:lnTo>
                      <a:pt x="88" y="1616"/>
                    </a:lnTo>
                    <a:lnTo>
                      <a:pt x="88" y="1531"/>
                    </a:lnTo>
                    <a:lnTo>
                      <a:pt x="0" y="1441"/>
                    </a:lnTo>
                    <a:lnTo>
                      <a:pt x="32" y="1276"/>
                    </a:lnTo>
                    <a:lnTo>
                      <a:pt x="81" y="1273"/>
                    </a:lnTo>
                    <a:lnTo>
                      <a:pt x="117" y="1219"/>
                    </a:lnTo>
                    <a:lnTo>
                      <a:pt x="141" y="1234"/>
                    </a:lnTo>
                    <a:lnTo>
                      <a:pt x="117" y="1276"/>
                    </a:lnTo>
                    <a:lnTo>
                      <a:pt x="202" y="1247"/>
                    </a:lnTo>
                    <a:lnTo>
                      <a:pt x="173" y="1162"/>
                    </a:lnTo>
                    <a:lnTo>
                      <a:pt x="287" y="1106"/>
                    </a:lnTo>
                    <a:lnTo>
                      <a:pt x="315" y="1049"/>
                    </a:lnTo>
                    <a:lnTo>
                      <a:pt x="344" y="1021"/>
                    </a:lnTo>
                    <a:lnTo>
                      <a:pt x="344" y="879"/>
                    </a:lnTo>
                    <a:lnTo>
                      <a:pt x="287" y="851"/>
                    </a:lnTo>
                    <a:lnTo>
                      <a:pt x="315" y="737"/>
                    </a:lnTo>
                    <a:lnTo>
                      <a:pt x="202" y="652"/>
                    </a:lnTo>
                    <a:lnTo>
                      <a:pt x="173" y="567"/>
                    </a:lnTo>
                    <a:lnTo>
                      <a:pt x="32" y="454"/>
                    </a:lnTo>
                    <a:lnTo>
                      <a:pt x="88" y="369"/>
                    </a:lnTo>
                    <a:lnTo>
                      <a:pt x="173" y="255"/>
                    </a:lnTo>
                    <a:lnTo>
                      <a:pt x="145" y="170"/>
                    </a:lnTo>
                    <a:lnTo>
                      <a:pt x="202" y="57"/>
                    </a:lnTo>
                    <a:lnTo>
                      <a:pt x="287" y="114"/>
                    </a:lnTo>
                    <a:lnTo>
                      <a:pt x="287" y="170"/>
                    </a:lnTo>
                    <a:lnTo>
                      <a:pt x="344" y="170"/>
                    </a:lnTo>
                    <a:lnTo>
                      <a:pt x="344" y="114"/>
                    </a:lnTo>
                    <a:lnTo>
                      <a:pt x="514" y="0"/>
                    </a:lnTo>
                    <a:lnTo>
                      <a:pt x="514" y="57"/>
                    </a:lnTo>
                    <a:lnTo>
                      <a:pt x="570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0" name="Freeform 750"/>
              <p:cNvSpPr>
                <a:spLocks/>
              </p:cNvSpPr>
              <p:nvPr/>
            </p:nvSpPr>
            <p:spPr bwMode="auto">
              <a:xfrm>
                <a:off x="3238" y="756"/>
                <a:ext cx="907" cy="680"/>
              </a:xfrm>
              <a:custGeom>
                <a:avLst/>
                <a:gdLst>
                  <a:gd name="T0" fmla="*/ 85 w 907"/>
                  <a:gd name="T1" fmla="*/ 369 h 680"/>
                  <a:gd name="T2" fmla="*/ 29 w 907"/>
                  <a:gd name="T3" fmla="*/ 482 h 680"/>
                  <a:gd name="T4" fmla="*/ 0 w 907"/>
                  <a:gd name="T5" fmla="*/ 539 h 680"/>
                  <a:gd name="T6" fmla="*/ 29 w 907"/>
                  <a:gd name="T7" fmla="*/ 539 h 680"/>
                  <a:gd name="T8" fmla="*/ 57 w 907"/>
                  <a:gd name="T9" fmla="*/ 595 h 680"/>
                  <a:gd name="T10" fmla="*/ 85 w 907"/>
                  <a:gd name="T11" fmla="*/ 567 h 680"/>
                  <a:gd name="T12" fmla="*/ 57 w 907"/>
                  <a:gd name="T13" fmla="*/ 652 h 680"/>
                  <a:gd name="T14" fmla="*/ 170 w 907"/>
                  <a:gd name="T15" fmla="*/ 652 h 680"/>
                  <a:gd name="T16" fmla="*/ 199 w 907"/>
                  <a:gd name="T17" fmla="*/ 680 h 680"/>
                  <a:gd name="T18" fmla="*/ 284 w 907"/>
                  <a:gd name="T19" fmla="*/ 652 h 680"/>
                  <a:gd name="T20" fmla="*/ 284 w 907"/>
                  <a:gd name="T21" fmla="*/ 595 h 680"/>
                  <a:gd name="T22" fmla="*/ 369 w 907"/>
                  <a:gd name="T23" fmla="*/ 539 h 680"/>
                  <a:gd name="T24" fmla="*/ 397 w 907"/>
                  <a:gd name="T25" fmla="*/ 482 h 680"/>
                  <a:gd name="T26" fmla="*/ 454 w 907"/>
                  <a:gd name="T27" fmla="*/ 510 h 680"/>
                  <a:gd name="T28" fmla="*/ 454 w 907"/>
                  <a:gd name="T29" fmla="*/ 595 h 680"/>
                  <a:gd name="T30" fmla="*/ 539 w 907"/>
                  <a:gd name="T31" fmla="*/ 680 h 680"/>
                  <a:gd name="T32" fmla="*/ 652 w 907"/>
                  <a:gd name="T33" fmla="*/ 680 h 680"/>
                  <a:gd name="T34" fmla="*/ 681 w 907"/>
                  <a:gd name="T35" fmla="*/ 595 h 680"/>
                  <a:gd name="T36" fmla="*/ 737 w 907"/>
                  <a:gd name="T37" fmla="*/ 567 h 680"/>
                  <a:gd name="T38" fmla="*/ 766 w 907"/>
                  <a:gd name="T39" fmla="*/ 595 h 680"/>
                  <a:gd name="T40" fmla="*/ 907 w 907"/>
                  <a:gd name="T41" fmla="*/ 510 h 680"/>
                  <a:gd name="T42" fmla="*/ 851 w 907"/>
                  <a:gd name="T43" fmla="*/ 397 h 680"/>
                  <a:gd name="T44" fmla="*/ 766 w 907"/>
                  <a:gd name="T45" fmla="*/ 397 h 680"/>
                  <a:gd name="T46" fmla="*/ 766 w 907"/>
                  <a:gd name="T47" fmla="*/ 340 h 680"/>
                  <a:gd name="T48" fmla="*/ 652 w 907"/>
                  <a:gd name="T49" fmla="*/ 255 h 680"/>
                  <a:gd name="T50" fmla="*/ 709 w 907"/>
                  <a:gd name="T51" fmla="*/ 142 h 680"/>
                  <a:gd name="T52" fmla="*/ 624 w 907"/>
                  <a:gd name="T53" fmla="*/ 85 h 680"/>
                  <a:gd name="T54" fmla="*/ 624 w 907"/>
                  <a:gd name="T55" fmla="*/ 28 h 680"/>
                  <a:gd name="T56" fmla="*/ 539 w 907"/>
                  <a:gd name="T57" fmla="*/ 0 h 680"/>
                  <a:gd name="T58" fmla="*/ 511 w 907"/>
                  <a:gd name="T59" fmla="*/ 28 h 680"/>
                  <a:gd name="T60" fmla="*/ 454 w 907"/>
                  <a:gd name="T61" fmla="*/ 57 h 680"/>
                  <a:gd name="T62" fmla="*/ 482 w 907"/>
                  <a:gd name="T63" fmla="*/ 85 h 680"/>
                  <a:gd name="T64" fmla="*/ 454 w 907"/>
                  <a:gd name="T65" fmla="*/ 227 h 680"/>
                  <a:gd name="T66" fmla="*/ 312 w 907"/>
                  <a:gd name="T67" fmla="*/ 284 h 680"/>
                  <a:gd name="T68" fmla="*/ 227 w 907"/>
                  <a:gd name="T69" fmla="*/ 425 h 680"/>
                  <a:gd name="T70" fmla="*/ 170 w 907"/>
                  <a:gd name="T71" fmla="*/ 425 h 680"/>
                  <a:gd name="T72" fmla="*/ 85 w 907"/>
                  <a:gd name="T73" fmla="*/ 369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907" h="680">
                    <a:moveTo>
                      <a:pt x="85" y="369"/>
                    </a:moveTo>
                    <a:lnTo>
                      <a:pt x="29" y="482"/>
                    </a:lnTo>
                    <a:lnTo>
                      <a:pt x="0" y="539"/>
                    </a:lnTo>
                    <a:lnTo>
                      <a:pt x="29" y="539"/>
                    </a:lnTo>
                    <a:lnTo>
                      <a:pt x="57" y="595"/>
                    </a:lnTo>
                    <a:lnTo>
                      <a:pt x="85" y="567"/>
                    </a:lnTo>
                    <a:lnTo>
                      <a:pt x="57" y="652"/>
                    </a:lnTo>
                    <a:lnTo>
                      <a:pt x="170" y="652"/>
                    </a:lnTo>
                    <a:lnTo>
                      <a:pt x="199" y="680"/>
                    </a:lnTo>
                    <a:lnTo>
                      <a:pt x="284" y="652"/>
                    </a:lnTo>
                    <a:lnTo>
                      <a:pt x="284" y="595"/>
                    </a:lnTo>
                    <a:lnTo>
                      <a:pt x="369" y="539"/>
                    </a:lnTo>
                    <a:lnTo>
                      <a:pt x="397" y="482"/>
                    </a:lnTo>
                    <a:lnTo>
                      <a:pt x="454" y="510"/>
                    </a:lnTo>
                    <a:lnTo>
                      <a:pt x="454" y="595"/>
                    </a:lnTo>
                    <a:lnTo>
                      <a:pt x="539" y="680"/>
                    </a:lnTo>
                    <a:lnTo>
                      <a:pt x="652" y="680"/>
                    </a:lnTo>
                    <a:lnTo>
                      <a:pt x="681" y="595"/>
                    </a:lnTo>
                    <a:lnTo>
                      <a:pt x="737" y="567"/>
                    </a:lnTo>
                    <a:lnTo>
                      <a:pt x="766" y="595"/>
                    </a:lnTo>
                    <a:lnTo>
                      <a:pt x="907" y="510"/>
                    </a:lnTo>
                    <a:lnTo>
                      <a:pt x="851" y="397"/>
                    </a:lnTo>
                    <a:lnTo>
                      <a:pt x="766" y="397"/>
                    </a:lnTo>
                    <a:lnTo>
                      <a:pt x="766" y="340"/>
                    </a:lnTo>
                    <a:lnTo>
                      <a:pt x="652" y="255"/>
                    </a:lnTo>
                    <a:lnTo>
                      <a:pt x="709" y="142"/>
                    </a:lnTo>
                    <a:lnTo>
                      <a:pt x="624" y="85"/>
                    </a:lnTo>
                    <a:lnTo>
                      <a:pt x="624" y="28"/>
                    </a:lnTo>
                    <a:lnTo>
                      <a:pt x="539" y="0"/>
                    </a:lnTo>
                    <a:lnTo>
                      <a:pt x="511" y="28"/>
                    </a:lnTo>
                    <a:lnTo>
                      <a:pt x="454" y="57"/>
                    </a:lnTo>
                    <a:lnTo>
                      <a:pt x="482" y="85"/>
                    </a:lnTo>
                    <a:lnTo>
                      <a:pt x="454" y="227"/>
                    </a:lnTo>
                    <a:lnTo>
                      <a:pt x="312" y="284"/>
                    </a:lnTo>
                    <a:lnTo>
                      <a:pt x="227" y="425"/>
                    </a:lnTo>
                    <a:lnTo>
                      <a:pt x="170" y="425"/>
                    </a:lnTo>
                    <a:lnTo>
                      <a:pt x="85" y="36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1" name="Freeform 751"/>
              <p:cNvSpPr>
                <a:spLocks/>
              </p:cNvSpPr>
              <p:nvPr/>
            </p:nvSpPr>
            <p:spPr bwMode="auto">
              <a:xfrm>
                <a:off x="2529" y="387"/>
                <a:ext cx="1985" cy="2552"/>
              </a:xfrm>
              <a:custGeom>
                <a:avLst/>
                <a:gdLst>
                  <a:gd name="T0" fmla="*/ 482 w 1985"/>
                  <a:gd name="T1" fmla="*/ 2495 h 2552"/>
                  <a:gd name="T2" fmla="*/ 482 w 1985"/>
                  <a:gd name="T3" fmla="*/ 2325 h 2552"/>
                  <a:gd name="T4" fmla="*/ 482 w 1985"/>
                  <a:gd name="T5" fmla="*/ 2212 h 2552"/>
                  <a:gd name="T6" fmla="*/ 397 w 1985"/>
                  <a:gd name="T7" fmla="*/ 2155 h 2552"/>
                  <a:gd name="T8" fmla="*/ 341 w 1985"/>
                  <a:gd name="T9" fmla="*/ 1985 h 2552"/>
                  <a:gd name="T10" fmla="*/ 199 w 1985"/>
                  <a:gd name="T11" fmla="*/ 2013 h 2552"/>
                  <a:gd name="T12" fmla="*/ 256 w 1985"/>
                  <a:gd name="T13" fmla="*/ 1900 h 2552"/>
                  <a:gd name="T14" fmla="*/ 256 w 1985"/>
                  <a:gd name="T15" fmla="*/ 1758 h 2552"/>
                  <a:gd name="T16" fmla="*/ 171 w 1985"/>
                  <a:gd name="T17" fmla="*/ 1730 h 2552"/>
                  <a:gd name="T18" fmla="*/ 57 w 1985"/>
                  <a:gd name="T19" fmla="*/ 1701 h 2552"/>
                  <a:gd name="T20" fmla="*/ 0 w 1985"/>
                  <a:gd name="T21" fmla="*/ 1588 h 2552"/>
                  <a:gd name="T22" fmla="*/ 171 w 1985"/>
                  <a:gd name="T23" fmla="*/ 1503 h 2552"/>
                  <a:gd name="T24" fmla="*/ 256 w 1985"/>
                  <a:gd name="T25" fmla="*/ 1418 h 2552"/>
                  <a:gd name="T26" fmla="*/ 397 w 1985"/>
                  <a:gd name="T27" fmla="*/ 1418 h 2552"/>
                  <a:gd name="T28" fmla="*/ 454 w 1985"/>
                  <a:gd name="T29" fmla="*/ 1390 h 2552"/>
                  <a:gd name="T30" fmla="*/ 567 w 1985"/>
                  <a:gd name="T31" fmla="*/ 1276 h 2552"/>
                  <a:gd name="T32" fmla="*/ 454 w 1985"/>
                  <a:gd name="T33" fmla="*/ 1220 h 2552"/>
                  <a:gd name="T34" fmla="*/ 539 w 1985"/>
                  <a:gd name="T35" fmla="*/ 1220 h 2552"/>
                  <a:gd name="T36" fmla="*/ 709 w 1985"/>
                  <a:gd name="T37" fmla="*/ 1106 h 2552"/>
                  <a:gd name="T38" fmla="*/ 709 w 1985"/>
                  <a:gd name="T39" fmla="*/ 1021 h 2552"/>
                  <a:gd name="T40" fmla="*/ 766 w 1985"/>
                  <a:gd name="T41" fmla="*/ 1021 h 2552"/>
                  <a:gd name="T42" fmla="*/ 908 w 1985"/>
                  <a:gd name="T43" fmla="*/ 1049 h 2552"/>
                  <a:gd name="T44" fmla="*/ 993 w 1985"/>
                  <a:gd name="T45" fmla="*/ 964 h 2552"/>
                  <a:gd name="T46" fmla="*/ 1106 w 1985"/>
                  <a:gd name="T47" fmla="*/ 851 h 2552"/>
                  <a:gd name="T48" fmla="*/ 1163 w 1985"/>
                  <a:gd name="T49" fmla="*/ 964 h 2552"/>
                  <a:gd name="T50" fmla="*/ 1361 w 1985"/>
                  <a:gd name="T51" fmla="*/ 1049 h 2552"/>
                  <a:gd name="T52" fmla="*/ 1446 w 1985"/>
                  <a:gd name="T53" fmla="*/ 936 h 2552"/>
                  <a:gd name="T54" fmla="*/ 1616 w 1985"/>
                  <a:gd name="T55" fmla="*/ 879 h 2552"/>
                  <a:gd name="T56" fmla="*/ 1475 w 1985"/>
                  <a:gd name="T57" fmla="*/ 766 h 2552"/>
                  <a:gd name="T58" fmla="*/ 1361 w 1985"/>
                  <a:gd name="T59" fmla="*/ 624 h 2552"/>
                  <a:gd name="T60" fmla="*/ 1333 w 1985"/>
                  <a:gd name="T61" fmla="*/ 454 h 2552"/>
                  <a:gd name="T62" fmla="*/ 1248 w 1985"/>
                  <a:gd name="T63" fmla="*/ 369 h 2552"/>
                  <a:gd name="T64" fmla="*/ 1191 w 1985"/>
                  <a:gd name="T65" fmla="*/ 369 h 2552"/>
                  <a:gd name="T66" fmla="*/ 1361 w 1985"/>
                  <a:gd name="T67" fmla="*/ 284 h 2552"/>
                  <a:gd name="T68" fmla="*/ 1361 w 1985"/>
                  <a:gd name="T69" fmla="*/ 227 h 2552"/>
                  <a:gd name="T70" fmla="*/ 1475 w 1985"/>
                  <a:gd name="T71" fmla="*/ 29 h 2552"/>
                  <a:gd name="T72" fmla="*/ 1588 w 1985"/>
                  <a:gd name="T73" fmla="*/ 142 h 2552"/>
                  <a:gd name="T74" fmla="*/ 1645 w 1985"/>
                  <a:gd name="T75" fmla="*/ 171 h 2552"/>
                  <a:gd name="T76" fmla="*/ 1616 w 1985"/>
                  <a:gd name="T77" fmla="*/ 86 h 2552"/>
                  <a:gd name="T78" fmla="*/ 1730 w 1985"/>
                  <a:gd name="T79" fmla="*/ 57 h 2552"/>
                  <a:gd name="T80" fmla="*/ 1786 w 1985"/>
                  <a:gd name="T81" fmla="*/ 0 h 2552"/>
                  <a:gd name="T82" fmla="*/ 1872 w 1985"/>
                  <a:gd name="T83" fmla="*/ 142 h 2552"/>
                  <a:gd name="T84" fmla="*/ 1900 w 1985"/>
                  <a:gd name="T85" fmla="*/ 312 h 2552"/>
                  <a:gd name="T86" fmla="*/ 1957 w 1985"/>
                  <a:gd name="T87" fmla="*/ 511 h 2552"/>
                  <a:gd name="T88" fmla="*/ 1900 w 1985"/>
                  <a:gd name="T89" fmla="*/ 624 h 2552"/>
                  <a:gd name="T90" fmla="*/ 1872 w 1985"/>
                  <a:gd name="T91" fmla="*/ 766 h 2552"/>
                  <a:gd name="T92" fmla="*/ 1645 w 1985"/>
                  <a:gd name="T93" fmla="*/ 936 h 2552"/>
                  <a:gd name="T94" fmla="*/ 1616 w 1985"/>
                  <a:gd name="T95" fmla="*/ 1049 h 2552"/>
                  <a:gd name="T96" fmla="*/ 1560 w 1985"/>
                  <a:gd name="T97" fmla="*/ 1163 h 2552"/>
                  <a:gd name="T98" fmla="*/ 1305 w 1985"/>
                  <a:gd name="T99" fmla="*/ 1475 h 2552"/>
                  <a:gd name="T100" fmla="*/ 1191 w 1985"/>
                  <a:gd name="T101" fmla="*/ 1475 h 2552"/>
                  <a:gd name="T102" fmla="*/ 1106 w 1985"/>
                  <a:gd name="T103" fmla="*/ 1475 h 2552"/>
                  <a:gd name="T104" fmla="*/ 1163 w 1985"/>
                  <a:gd name="T105" fmla="*/ 1588 h 2552"/>
                  <a:gd name="T106" fmla="*/ 1106 w 1985"/>
                  <a:gd name="T107" fmla="*/ 1701 h 2552"/>
                  <a:gd name="T108" fmla="*/ 1248 w 1985"/>
                  <a:gd name="T109" fmla="*/ 1900 h 2552"/>
                  <a:gd name="T110" fmla="*/ 1106 w 1985"/>
                  <a:gd name="T111" fmla="*/ 2070 h 2552"/>
                  <a:gd name="T112" fmla="*/ 1078 w 1985"/>
                  <a:gd name="T113" fmla="*/ 2183 h 2552"/>
                  <a:gd name="T114" fmla="*/ 964 w 1985"/>
                  <a:gd name="T115" fmla="*/ 2382 h 2552"/>
                  <a:gd name="T116" fmla="*/ 879 w 1985"/>
                  <a:gd name="T117" fmla="*/ 2354 h 2552"/>
                  <a:gd name="T118" fmla="*/ 738 w 1985"/>
                  <a:gd name="T119" fmla="*/ 2467 h 2552"/>
                  <a:gd name="T120" fmla="*/ 596 w 1985"/>
                  <a:gd name="T121" fmla="*/ 2552 h 2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985" h="2552">
                    <a:moveTo>
                      <a:pt x="539" y="2552"/>
                    </a:moveTo>
                    <a:lnTo>
                      <a:pt x="482" y="2495"/>
                    </a:lnTo>
                    <a:lnTo>
                      <a:pt x="511" y="2382"/>
                    </a:lnTo>
                    <a:lnTo>
                      <a:pt x="482" y="2325"/>
                    </a:lnTo>
                    <a:lnTo>
                      <a:pt x="511" y="2268"/>
                    </a:lnTo>
                    <a:lnTo>
                      <a:pt x="482" y="2212"/>
                    </a:lnTo>
                    <a:lnTo>
                      <a:pt x="454" y="2240"/>
                    </a:lnTo>
                    <a:lnTo>
                      <a:pt x="397" y="2155"/>
                    </a:lnTo>
                    <a:lnTo>
                      <a:pt x="397" y="2070"/>
                    </a:lnTo>
                    <a:lnTo>
                      <a:pt x="341" y="1985"/>
                    </a:lnTo>
                    <a:lnTo>
                      <a:pt x="256" y="2042"/>
                    </a:lnTo>
                    <a:lnTo>
                      <a:pt x="199" y="2013"/>
                    </a:lnTo>
                    <a:lnTo>
                      <a:pt x="227" y="1957"/>
                    </a:lnTo>
                    <a:lnTo>
                      <a:pt x="256" y="1900"/>
                    </a:lnTo>
                    <a:lnTo>
                      <a:pt x="227" y="1843"/>
                    </a:lnTo>
                    <a:lnTo>
                      <a:pt x="256" y="1758"/>
                    </a:lnTo>
                    <a:lnTo>
                      <a:pt x="227" y="1730"/>
                    </a:lnTo>
                    <a:lnTo>
                      <a:pt x="171" y="1730"/>
                    </a:lnTo>
                    <a:lnTo>
                      <a:pt x="114" y="1673"/>
                    </a:lnTo>
                    <a:lnTo>
                      <a:pt x="57" y="1701"/>
                    </a:lnTo>
                    <a:lnTo>
                      <a:pt x="0" y="1673"/>
                    </a:lnTo>
                    <a:lnTo>
                      <a:pt x="0" y="1588"/>
                    </a:lnTo>
                    <a:lnTo>
                      <a:pt x="57" y="1588"/>
                    </a:lnTo>
                    <a:lnTo>
                      <a:pt x="171" y="1503"/>
                    </a:lnTo>
                    <a:lnTo>
                      <a:pt x="199" y="1418"/>
                    </a:lnTo>
                    <a:lnTo>
                      <a:pt x="256" y="1418"/>
                    </a:lnTo>
                    <a:lnTo>
                      <a:pt x="284" y="1446"/>
                    </a:lnTo>
                    <a:lnTo>
                      <a:pt x="397" y="1418"/>
                    </a:lnTo>
                    <a:lnTo>
                      <a:pt x="397" y="1361"/>
                    </a:lnTo>
                    <a:lnTo>
                      <a:pt x="454" y="1390"/>
                    </a:lnTo>
                    <a:lnTo>
                      <a:pt x="567" y="1361"/>
                    </a:lnTo>
                    <a:lnTo>
                      <a:pt x="567" y="1276"/>
                    </a:lnTo>
                    <a:lnTo>
                      <a:pt x="482" y="1276"/>
                    </a:lnTo>
                    <a:lnTo>
                      <a:pt x="454" y="1220"/>
                    </a:lnTo>
                    <a:lnTo>
                      <a:pt x="482" y="1163"/>
                    </a:lnTo>
                    <a:lnTo>
                      <a:pt x="539" y="1220"/>
                    </a:lnTo>
                    <a:lnTo>
                      <a:pt x="596" y="1220"/>
                    </a:lnTo>
                    <a:lnTo>
                      <a:pt x="709" y="1106"/>
                    </a:lnTo>
                    <a:lnTo>
                      <a:pt x="653" y="1049"/>
                    </a:lnTo>
                    <a:lnTo>
                      <a:pt x="709" y="1021"/>
                    </a:lnTo>
                    <a:lnTo>
                      <a:pt x="738" y="1049"/>
                    </a:lnTo>
                    <a:lnTo>
                      <a:pt x="766" y="1021"/>
                    </a:lnTo>
                    <a:lnTo>
                      <a:pt x="879" y="1021"/>
                    </a:lnTo>
                    <a:lnTo>
                      <a:pt x="908" y="1049"/>
                    </a:lnTo>
                    <a:lnTo>
                      <a:pt x="993" y="1021"/>
                    </a:lnTo>
                    <a:lnTo>
                      <a:pt x="993" y="964"/>
                    </a:lnTo>
                    <a:lnTo>
                      <a:pt x="1078" y="908"/>
                    </a:lnTo>
                    <a:lnTo>
                      <a:pt x="1106" y="851"/>
                    </a:lnTo>
                    <a:lnTo>
                      <a:pt x="1163" y="879"/>
                    </a:lnTo>
                    <a:lnTo>
                      <a:pt x="1163" y="964"/>
                    </a:lnTo>
                    <a:lnTo>
                      <a:pt x="1248" y="1049"/>
                    </a:lnTo>
                    <a:lnTo>
                      <a:pt x="1361" y="1049"/>
                    </a:lnTo>
                    <a:lnTo>
                      <a:pt x="1390" y="964"/>
                    </a:lnTo>
                    <a:lnTo>
                      <a:pt x="1446" y="936"/>
                    </a:lnTo>
                    <a:lnTo>
                      <a:pt x="1475" y="964"/>
                    </a:lnTo>
                    <a:lnTo>
                      <a:pt x="1616" y="879"/>
                    </a:lnTo>
                    <a:lnTo>
                      <a:pt x="1560" y="765"/>
                    </a:lnTo>
                    <a:lnTo>
                      <a:pt x="1475" y="766"/>
                    </a:lnTo>
                    <a:lnTo>
                      <a:pt x="1475" y="709"/>
                    </a:lnTo>
                    <a:lnTo>
                      <a:pt x="1361" y="624"/>
                    </a:lnTo>
                    <a:lnTo>
                      <a:pt x="1418" y="511"/>
                    </a:lnTo>
                    <a:lnTo>
                      <a:pt x="1333" y="454"/>
                    </a:lnTo>
                    <a:lnTo>
                      <a:pt x="1333" y="397"/>
                    </a:lnTo>
                    <a:lnTo>
                      <a:pt x="1248" y="369"/>
                    </a:lnTo>
                    <a:lnTo>
                      <a:pt x="1220" y="397"/>
                    </a:lnTo>
                    <a:lnTo>
                      <a:pt x="1191" y="369"/>
                    </a:lnTo>
                    <a:lnTo>
                      <a:pt x="1220" y="284"/>
                    </a:lnTo>
                    <a:lnTo>
                      <a:pt x="1361" y="284"/>
                    </a:lnTo>
                    <a:lnTo>
                      <a:pt x="1418" y="256"/>
                    </a:lnTo>
                    <a:lnTo>
                      <a:pt x="1361" y="227"/>
                    </a:lnTo>
                    <a:lnTo>
                      <a:pt x="1390" y="86"/>
                    </a:lnTo>
                    <a:lnTo>
                      <a:pt x="1475" y="29"/>
                    </a:lnTo>
                    <a:lnTo>
                      <a:pt x="1588" y="57"/>
                    </a:lnTo>
                    <a:lnTo>
                      <a:pt x="1588" y="142"/>
                    </a:lnTo>
                    <a:lnTo>
                      <a:pt x="1616" y="199"/>
                    </a:lnTo>
                    <a:lnTo>
                      <a:pt x="1645" y="171"/>
                    </a:lnTo>
                    <a:lnTo>
                      <a:pt x="1616" y="142"/>
                    </a:lnTo>
                    <a:lnTo>
                      <a:pt x="1616" y="86"/>
                    </a:lnTo>
                    <a:lnTo>
                      <a:pt x="1673" y="86"/>
                    </a:lnTo>
                    <a:lnTo>
                      <a:pt x="1730" y="57"/>
                    </a:lnTo>
                    <a:lnTo>
                      <a:pt x="1701" y="0"/>
                    </a:lnTo>
                    <a:lnTo>
                      <a:pt x="1786" y="0"/>
                    </a:lnTo>
                    <a:lnTo>
                      <a:pt x="1815" y="86"/>
                    </a:lnTo>
                    <a:lnTo>
                      <a:pt x="1872" y="142"/>
                    </a:lnTo>
                    <a:lnTo>
                      <a:pt x="1815" y="256"/>
                    </a:lnTo>
                    <a:lnTo>
                      <a:pt x="1900" y="312"/>
                    </a:lnTo>
                    <a:lnTo>
                      <a:pt x="1957" y="312"/>
                    </a:lnTo>
                    <a:lnTo>
                      <a:pt x="1957" y="511"/>
                    </a:lnTo>
                    <a:lnTo>
                      <a:pt x="1985" y="539"/>
                    </a:lnTo>
                    <a:lnTo>
                      <a:pt x="1900" y="624"/>
                    </a:lnTo>
                    <a:lnTo>
                      <a:pt x="1872" y="596"/>
                    </a:lnTo>
                    <a:lnTo>
                      <a:pt x="1872" y="766"/>
                    </a:lnTo>
                    <a:lnTo>
                      <a:pt x="1701" y="936"/>
                    </a:lnTo>
                    <a:lnTo>
                      <a:pt x="1645" y="936"/>
                    </a:lnTo>
                    <a:lnTo>
                      <a:pt x="1616" y="993"/>
                    </a:lnTo>
                    <a:lnTo>
                      <a:pt x="1616" y="1049"/>
                    </a:lnTo>
                    <a:lnTo>
                      <a:pt x="1645" y="1106"/>
                    </a:lnTo>
                    <a:lnTo>
                      <a:pt x="1560" y="1163"/>
                    </a:lnTo>
                    <a:lnTo>
                      <a:pt x="1418" y="1475"/>
                    </a:lnTo>
                    <a:lnTo>
                      <a:pt x="1305" y="1475"/>
                    </a:lnTo>
                    <a:lnTo>
                      <a:pt x="1276" y="1446"/>
                    </a:lnTo>
                    <a:lnTo>
                      <a:pt x="1191" y="1475"/>
                    </a:lnTo>
                    <a:lnTo>
                      <a:pt x="1134" y="1418"/>
                    </a:lnTo>
                    <a:lnTo>
                      <a:pt x="1106" y="1475"/>
                    </a:lnTo>
                    <a:lnTo>
                      <a:pt x="1163" y="1531"/>
                    </a:lnTo>
                    <a:lnTo>
                      <a:pt x="1163" y="1588"/>
                    </a:lnTo>
                    <a:lnTo>
                      <a:pt x="1078" y="1616"/>
                    </a:lnTo>
                    <a:lnTo>
                      <a:pt x="1106" y="1701"/>
                    </a:lnTo>
                    <a:lnTo>
                      <a:pt x="1191" y="1730"/>
                    </a:lnTo>
                    <a:lnTo>
                      <a:pt x="1248" y="1900"/>
                    </a:lnTo>
                    <a:lnTo>
                      <a:pt x="1163" y="2070"/>
                    </a:lnTo>
                    <a:lnTo>
                      <a:pt x="1106" y="2070"/>
                    </a:lnTo>
                    <a:lnTo>
                      <a:pt x="1049" y="2127"/>
                    </a:lnTo>
                    <a:lnTo>
                      <a:pt x="1078" y="2183"/>
                    </a:lnTo>
                    <a:lnTo>
                      <a:pt x="993" y="2183"/>
                    </a:lnTo>
                    <a:lnTo>
                      <a:pt x="964" y="2382"/>
                    </a:lnTo>
                    <a:lnTo>
                      <a:pt x="908" y="2410"/>
                    </a:lnTo>
                    <a:lnTo>
                      <a:pt x="879" y="2354"/>
                    </a:lnTo>
                    <a:lnTo>
                      <a:pt x="766" y="2410"/>
                    </a:lnTo>
                    <a:lnTo>
                      <a:pt x="738" y="2467"/>
                    </a:lnTo>
                    <a:lnTo>
                      <a:pt x="596" y="2495"/>
                    </a:lnTo>
                    <a:lnTo>
                      <a:pt x="596" y="2552"/>
                    </a:lnTo>
                    <a:lnTo>
                      <a:pt x="539" y="255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2" name="Freeform 752"/>
              <p:cNvSpPr>
                <a:spLocks/>
              </p:cNvSpPr>
              <p:nvPr/>
            </p:nvSpPr>
            <p:spPr bwMode="auto">
              <a:xfrm>
                <a:off x="2529" y="1323"/>
                <a:ext cx="2297" cy="2892"/>
              </a:xfrm>
              <a:custGeom>
                <a:avLst/>
                <a:gdLst>
                  <a:gd name="T0" fmla="*/ 1616 w 2297"/>
                  <a:gd name="T1" fmla="*/ 57 h 2892"/>
                  <a:gd name="T2" fmla="*/ 1560 w 2297"/>
                  <a:gd name="T3" fmla="*/ 227 h 2892"/>
                  <a:gd name="T4" fmla="*/ 1276 w 2297"/>
                  <a:gd name="T5" fmla="*/ 510 h 2892"/>
                  <a:gd name="T6" fmla="*/ 1106 w 2297"/>
                  <a:gd name="T7" fmla="*/ 539 h 2892"/>
                  <a:gd name="T8" fmla="*/ 1078 w 2297"/>
                  <a:gd name="T9" fmla="*/ 680 h 2892"/>
                  <a:gd name="T10" fmla="*/ 1248 w 2297"/>
                  <a:gd name="T11" fmla="*/ 964 h 2892"/>
                  <a:gd name="T12" fmla="*/ 1049 w 2297"/>
                  <a:gd name="T13" fmla="*/ 1191 h 2892"/>
                  <a:gd name="T14" fmla="*/ 964 w 2297"/>
                  <a:gd name="T15" fmla="*/ 1446 h 2892"/>
                  <a:gd name="T16" fmla="*/ 766 w 2297"/>
                  <a:gd name="T17" fmla="*/ 1474 h 2892"/>
                  <a:gd name="T18" fmla="*/ 596 w 2297"/>
                  <a:gd name="T19" fmla="*/ 1616 h 2892"/>
                  <a:gd name="T20" fmla="*/ 511 w 2297"/>
                  <a:gd name="T21" fmla="*/ 1758 h 2892"/>
                  <a:gd name="T22" fmla="*/ 397 w 2297"/>
                  <a:gd name="T23" fmla="*/ 1956 h 2892"/>
                  <a:gd name="T24" fmla="*/ 397 w 2297"/>
                  <a:gd name="T25" fmla="*/ 2098 h 2892"/>
                  <a:gd name="T26" fmla="*/ 227 w 2297"/>
                  <a:gd name="T27" fmla="*/ 2211 h 2892"/>
                  <a:gd name="T28" fmla="*/ 227 w 2297"/>
                  <a:gd name="T29" fmla="*/ 2325 h 2892"/>
                  <a:gd name="T30" fmla="*/ 0 w 2297"/>
                  <a:gd name="T31" fmla="*/ 2750 h 2892"/>
                  <a:gd name="T32" fmla="*/ 199 w 2297"/>
                  <a:gd name="T33" fmla="*/ 2778 h 2892"/>
                  <a:gd name="T34" fmla="*/ 369 w 2297"/>
                  <a:gd name="T35" fmla="*/ 2778 h 2892"/>
                  <a:gd name="T36" fmla="*/ 426 w 2297"/>
                  <a:gd name="T37" fmla="*/ 2495 h 2892"/>
                  <a:gd name="T38" fmla="*/ 539 w 2297"/>
                  <a:gd name="T39" fmla="*/ 2608 h 2892"/>
                  <a:gd name="T40" fmla="*/ 482 w 2297"/>
                  <a:gd name="T41" fmla="*/ 2807 h 2892"/>
                  <a:gd name="T42" fmla="*/ 601 w 2297"/>
                  <a:gd name="T43" fmla="*/ 2675 h 2892"/>
                  <a:gd name="T44" fmla="*/ 647 w 2297"/>
                  <a:gd name="T45" fmla="*/ 2807 h 2892"/>
                  <a:gd name="T46" fmla="*/ 741 w 2297"/>
                  <a:gd name="T47" fmla="*/ 2785 h 2892"/>
                  <a:gd name="T48" fmla="*/ 789 w 2297"/>
                  <a:gd name="T49" fmla="*/ 2777 h 2892"/>
                  <a:gd name="T50" fmla="*/ 851 w 2297"/>
                  <a:gd name="T51" fmla="*/ 2665 h 2892"/>
                  <a:gd name="T52" fmla="*/ 851 w 2297"/>
                  <a:gd name="T53" fmla="*/ 2551 h 2892"/>
                  <a:gd name="T54" fmla="*/ 738 w 2297"/>
                  <a:gd name="T55" fmla="*/ 2438 h 2892"/>
                  <a:gd name="T56" fmla="*/ 964 w 2297"/>
                  <a:gd name="T57" fmla="*/ 2211 h 2892"/>
                  <a:gd name="T58" fmla="*/ 1220 w 2297"/>
                  <a:gd name="T59" fmla="*/ 2098 h 2892"/>
                  <a:gd name="T60" fmla="*/ 1276 w 2297"/>
                  <a:gd name="T61" fmla="*/ 2041 h 2892"/>
                  <a:gd name="T62" fmla="*/ 1303 w 2297"/>
                  <a:gd name="T63" fmla="*/ 1925 h 2892"/>
                  <a:gd name="T64" fmla="*/ 1531 w 2297"/>
                  <a:gd name="T65" fmla="*/ 1899 h 2892"/>
                  <a:gd name="T66" fmla="*/ 1673 w 2297"/>
                  <a:gd name="T67" fmla="*/ 1928 h 2892"/>
                  <a:gd name="T68" fmla="*/ 1815 w 2297"/>
                  <a:gd name="T69" fmla="*/ 1984 h 2892"/>
                  <a:gd name="T70" fmla="*/ 1957 w 2297"/>
                  <a:gd name="T71" fmla="*/ 2013 h 2892"/>
                  <a:gd name="T72" fmla="*/ 2042 w 2297"/>
                  <a:gd name="T73" fmla="*/ 1843 h 2892"/>
                  <a:gd name="T74" fmla="*/ 2127 w 2297"/>
                  <a:gd name="T75" fmla="*/ 1729 h 2892"/>
                  <a:gd name="T76" fmla="*/ 2098 w 2297"/>
                  <a:gd name="T77" fmla="*/ 1503 h 2892"/>
                  <a:gd name="T78" fmla="*/ 2098 w 2297"/>
                  <a:gd name="T79" fmla="*/ 1332 h 2892"/>
                  <a:gd name="T80" fmla="*/ 2098 w 2297"/>
                  <a:gd name="T81" fmla="*/ 1134 h 2892"/>
                  <a:gd name="T82" fmla="*/ 2127 w 2297"/>
                  <a:gd name="T83" fmla="*/ 936 h 2892"/>
                  <a:gd name="T84" fmla="*/ 2155 w 2297"/>
                  <a:gd name="T85" fmla="*/ 709 h 2892"/>
                  <a:gd name="T86" fmla="*/ 2240 w 2297"/>
                  <a:gd name="T87" fmla="*/ 567 h 2892"/>
                  <a:gd name="T88" fmla="*/ 2098 w 2297"/>
                  <a:gd name="T89" fmla="*/ 340 h 2892"/>
                  <a:gd name="T90" fmla="*/ 1843 w 2297"/>
                  <a:gd name="T91" fmla="*/ 369 h 2892"/>
                  <a:gd name="T92" fmla="*/ 1815 w 2297"/>
                  <a:gd name="T93" fmla="*/ 227 h 2892"/>
                  <a:gd name="T94" fmla="*/ 1758 w 2297"/>
                  <a:gd name="T95" fmla="*/ 113 h 2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97" h="2892">
                    <a:moveTo>
                      <a:pt x="1730" y="0"/>
                    </a:moveTo>
                    <a:lnTo>
                      <a:pt x="1645" y="0"/>
                    </a:lnTo>
                    <a:lnTo>
                      <a:pt x="1616" y="57"/>
                    </a:lnTo>
                    <a:lnTo>
                      <a:pt x="1616" y="113"/>
                    </a:lnTo>
                    <a:lnTo>
                      <a:pt x="1645" y="170"/>
                    </a:lnTo>
                    <a:lnTo>
                      <a:pt x="1560" y="227"/>
                    </a:lnTo>
                    <a:lnTo>
                      <a:pt x="1418" y="539"/>
                    </a:lnTo>
                    <a:lnTo>
                      <a:pt x="1305" y="539"/>
                    </a:lnTo>
                    <a:lnTo>
                      <a:pt x="1276" y="510"/>
                    </a:lnTo>
                    <a:lnTo>
                      <a:pt x="1191" y="539"/>
                    </a:lnTo>
                    <a:lnTo>
                      <a:pt x="1134" y="482"/>
                    </a:lnTo>
                    <a:lnTo>
                      <a:pt x="1106" y="539"/>
                    </a:lnTo>
                    <a:lnTo>
                      <a:pt x="1163" y="595"/>
                    </a:lnTo>
                    <a:lnTo>
                      <a:pt x="1163" y="652"/>
                    </a:lnTo>
                    <a:lnTo>
                      <a:pt x="1078" y="680"/>
                    </a:lnTo>
                    <a:lnTo>
                      <a:pt x="1106" y="765"/>
                    </a:lnTo>
                    <a:lnTo>
                      <a:pt x="1191" y="794"/>
                    </a:lnTo>
                    <a:lnTo>
                      <a:pt x="1248" y="964"/>
                    </a:lnTo>
                    <a:lnTo>
                      <a:pt x="1163" y="1134"/>
                    </a:lnTo>
                    <a:lnTo>
                      <a:pt x="1106" y="1134"/>
                    </a:lnTo>
                    <a:lnTo>
                      <a:pt x="1049" y="1191"/>
                    </a:lnTo>
                    <a:lnTo>
                      <a:pt x="1078" y="1247"/>
                    </a:lnTo>
                    <a:lnTo>
                      <a:pt x="993" y="1247"/>
                    </a:lnTo>
                    <a:lnTo>
                      <a:pt x="964" y="1446"/>
                    </a:lnTo>
                    <a:lnTo>
                      <a:pt x="908" y="1474"/>
                    </a:lnTo>
                    <a:lnTo>
                      <a:pt x="879" y="1418"/>
                    </a:lnTo>
                    <a:lnTo>
                      <a:pt x="766" y="1474"/>
                    </a:lnTo>
                    <a:lnTo>
                      <a:pt x="738" y="1531"/>
                    </a:lnTo>
                    <a:lnTo>
                      <a:pt x="596" y="1559"/>
                    </a:lnTo>
                    <a:lnTo>
                      <a:pt x="596" y="1616"/>
                    </a:lnTo>
                    <a:lnTo>
                      <a:pt x="539" y="1616"/>
                    </a:lnTo>
                    <a:lnTo>
                      <a:pt x="454" y="1673"/>
                    </a:lnTo>
                    <a:lnTo>
                      <a:pt x="511" y="1758"/>
                    </a:lnTo>
                    <a:lnTo>
                      <a:pt x="454" y="1758"/>
                    </a:lnTo>
                    <a:lnTo>
                      <a:pt x="369" y="1928"/>
                    </a:lnTo>
                    <a:lnTo>
                      <a:pt x="397" y="1956"/>
                    </a:lnTo>
                    <a:lnTo>
                      <a:pt x="339" y="2015"/>
                    </a:lnTo>
                    <a:lnTo>
                      <a:pt x="371" y="2017"/>
                    </a:lnTo>
                    <a:lnTo>
                      <a:pt x="397" y="2098"/>
                    </a:lnTo>
                    <a:lnTo>
                      <a:pt x="284" y="2183"/>
                    </a:lnTo>
                    <a:lnTo>
                      <a:pt x="256" y="2155"/>
                    </a:lnTo>
                    <a:lnTo>
                      <a:pt x="227" y="2211"/>
                    </a:lnTo>
                    <a:lnTo>
                      <a:pt x="284" y="2240"/>
                    </a:lnTo>
                    <a:lnTo>
                      <a:pt x="284" y="2296"/>
                    </a:lnTo>
                    <a:lnTo>
                      <a:pt x="227" y="2325"/>
                    </a:lnTo>
                    <a:lnTo>
                      <a:pt x="256" y="2353"/>
                    </a:lnTo>
                    <a:lnTo>
                      <a:pt x="57" y="2608"/>
                    </a:lnTo>
                    <a:lnTo>
                      <a:pt x="0" y="2750"/>
                    </a:lnTo>
                    <a:lnTo>
                      <a:pt x="29" y="2778"/>
                    </a:lnTo>
                    <a:lnTo>
                      <a:pt x="171" y="2750"/>
                    </a:lnTo>
                    <a:lnTo>
                      <a:pt x="199" y="2778"/>
                    </a:lnTo>
                    <a:lnTo>
                      <a:pt x="284" y="2750"/>
                    </a:lnTo>
                    <a:lnTo>
                      <a:pt x="312" y="2778"/>
                    </a:lnTo>
                    <a:lnTo>
                      <a:pt x="369" y="2778"/>
                    </a:lnTo>
                    <a:lnTo>
                      <a:pt x="426" y="2665"/>
                    </a:lnTo>
                    <a:lnTo>
                      <a:pt x="369" y="2608"/>
                    </a:lnTo>
                    <a:lnTo>
                      <a:pt x="426" y="2495"/>
                    </a:lnTo>
                    <a:lnTo>
                      <a:pt x="497" y="2465"/>
                    </a:lnTo>
                    <a:lnTo>
                      <a:pt x="454" y="2608"/>
                    </a:lnTo>
                    <a:lnTo>
                      <a:pt x="539" y="2608"/>
                    </a:lnTo>
                    <a:lnTo>
                      <a:pt x="454" y="2807"/>
                    </a:lnTo>
                    <a:lnTo>
                      <a:pt x="482" y="2892"/>
                    </a:lnTo>
                    <a:lnTo>
                      <a:pt x="482" y="2807"/>
                    </a:lnTo>
                    <a:lnTo>
                      <a:pt x="539" y="2778"/>
                    </a:lnTo>
                    <a:lnTo>
                      <a:pt x="567" y="2693"/>
                    </a:lnTo>
                    <a:lnTo>
                      <a:pt x="601" y="2675"/>
                    </a:lnTo>
                    <a:lnTo>
                      <a:pt x="639" y="2743"/>
                    </a:lnTo>
                    <a:lnTo>
                      <a:pt x="596" y="2807"/>
                    </a:lnTo>
                    <a:lnTo>
                      <a:pt x="647" y="2807"/>
                    </a:lnTo>
                    <a:lnTo>
                      <a:pt x="653" y="2863"/>
                    </a:lnTo>
                    <a:lnTo>
                      <a:pt x="691" y="2799"/>
                    </a:lnTo>
                    <a:lnTo>
                      <a:pt x="741" y="2785"/>
                    </a:lnTo>
                    <a:lnTo>
                      <a:pt x="737" y="2835"/>
                    </a:lnTo>
                    <a:lnTo>
                      <a:pt x="789" y="2815"/>
                    </a:lnTo>
                    <a:lnTo>
                      <a:pt x="789" y="2777"/>
                    </a:lnTo>
                    <a:lnTo>
                      <a:pt x="766" y="2750"/>
                    </a:lnTo>
                    <a:lnTo>
                      <a:pt x="879" y="2693"/>
                    </a:lnTo>
                    <a:lnTo>
                      <a:pt x="851" y="2665"/>
                    </a:lnTo>
                    <a:lnTo>
                      <a:pt x="794" y="2665"/>
                    </a:lnTo>
                    <a:lnTo>
                      <a:pt x="794" y="2608"/>
                    </a:lnTo>
                    <a:lnTo>
                      <a:pt x="851" y="2551"/>
                    </a:lnTo>
                    <a:lnTo>
                      <a:pt x="794" y="2523"/>
                    </a:lnTo>
                    <a:lnTo>
                      <a:pt x="738" y="2523"/>
                    </a:lnTo>
                    <a:lnTo>
                      <a:pt x="738" y="2438"/>
                    </a:lnTo>
                    <a:lnTo>
                      <a:pt x="879" y="2353"/>
                    </a:lnTo>
                    <a:lnTo>
                      <a:pt x="877" y="2269"/>
                    </a:lnTo>
                    <a:lnTo>
                      <a:pt x="964" y="2211"/>
                    </a:lnTo>
                    <a:lnTo>
                      <a:pt x="1049" y="2296"/>
                    </a:lnTo>
                    <a:lnTo>
                      <a:pt x="1191" y="2240"/>
                    </a:lnTo>
                    <a:lnTo>
                      <a:pt x="1220" y="2098"/>
                    </a:lnTo>
                    <a:lnTo>
                      <a:pt x="1276" y="2126"/>
                    </a:lnTo>
                    <a:lnTo>
                      <a:pt x="1305" y="2098"/>
                    </a:lnTo>
                    <a:lnTo>
                      <a:pt x="1276" y="2041"/>
                    </a:lnTo>
                    <a:lnTo>
                      <a:pt x="1333" y="1984"/>
                    </a:lnTo>
                    <a:lnTo>
                      <a:pt x="1305" y="1956"/>
                    </a:lnTo>
                    <a:lnTo>
                      <a:pt x="1303" y="1925"/>
                    </a:lnTo>
                    <a:lnTo>
                      <a:pt x="1475" y="1984"/>
                    </a:lnTo>
                    <a:lnTo>
                      <a:pt x="1531" y="1984"/>
                    </a:lnTo>
                    <a:lnTo>
                      <a:pt x="1531" y="1899"/>
                    </a:lnTo>
                    <a:lnTo>
                      <a:pt x="1560" y="1871"/>
                    </a:lnTo>
                    <a:lnTo>
                      <a:pt x="1645" y="1899"/>
                    </a:lnTo>
                    <a:lnTo>
                      <a:pt x="1673" y="1928"/>
                    </a:lnTo>
                    <a:lnTo>
                      <a:pt x="1645" y="2013"/>
                    </a:lnTo>
                    <a:lnTo>
                      <a:pt x="1786" y="2041"/>
                    </a:lnTo>
                    <a:lnTo>
                      <a:pt x="1815" y="1984"/>
                    </a:lnTo>
                    <a:lnTo>
                      <a:pt x="1872" y="1984"/>
                    </a:lnTo>
                    <a:lnTo>
                      <a:pt x="1900" y="2041"/>
                    </a:lnTo>
                    <a:lnTo>
                      <a:pt x="1957" y="2013"/>
                    </a:lnTo>
                    <a:lnTo>
                      <a:pt x="1985" y="1956"/>
                    </a:lnTo>
                    <a:lnTo>
                      <a:pt x="1957" y="1871"/>
                    </a:lnTo>
                    <a:lnTo>
                      <a:pt x="2042" y="1843"/>
                    </a:lnTo>
                    <a:lnTo>
                      <a:pt x="2013" y="1786"/>
                    </a:lnTo>
                    <a:lnTo>
                      <a:pt x="2013" y="1729"/>
                    </a:lnTo>
                    <a:lnTo>
                      <a:pt x="2127" y="1729"/>
                    </a:lnTo>
                    <a:lnTo>
                      <a:pt x="2155" y="1673"/>
                    </a:lnTo>
                    <a:lnTo>
                      <a:pt x="2098" y="1616"/>
                    </a:lnTo>
                    <a:lnTo>
                      <a:pt x="2098" y="1503"/>
                    </a:lnTo>
                    <a:lnTo>
                      <a:pt x="2042" y="1389"/>
                    </a:lnTo>
                    <a:lnTo>
                      <a:pt x="2042" y="1332"/>
                    </a:lnTo>
                    <a:lnTo>
                      <a:pt x="2098" y="1332"/>
                    </a:lnTo>
                    <a:lnTo>
                      <a:pt x="2127" y="1247"/>
                    </a:lnTo>
                    <a:lnTo>
                      <a:pt x="2042" y="1162"/>
                    </a:lnTo>
                    <a:lnTo>
                      <a:pt x="2098" y="1134"/>
                    </a:lnTo>
                    <a:lnTo>
                      <a:pt x="2070" y="1049"/>
                    </a:lnTo>
                    <a:lnTo>
                      <a:pt x="2070" y="936"/>
                    </a:lnTo>
                    <a:lnTo>
                      <a:pt x="2127" y="936"/>
                    </a:lnTo>
                    <a:lnTo>
                      <a:pt x="2127" y="851"/>
                    </a:lnTo>
                    <a:lnTo>
                      <a:pt x="2183" y="822"/>
                    </a:lnTo>
                    <a:lnTo>
                      <a:pt x="2155" y="709"/>
                    </a:lnTo>
                    <a:lnTo>
                      <a:pt x="2155" y="652"/>
                    </a:lnTo>
                    <a:lnTo>
                      <a:pt x="2212" y="624"/>
                    </a:lnTo>
                    <a:lnTo>
                      <a:pt x="2240" y="567"/>
                    </a:lnTo>
                    <a:lnTo>
                      <a:pt x="2297" y="369"/>
                    </a:lnTo>
                    <a:lnTo>
                      <a:pt x="2127" y="369"/>
                    </a:lnTo>
                    <a:lnTo>
                      <a:pt x="2098" y="340"/>
                    </a:lnTo>
                    <a:lnTo>
                      <a:pt x="2042" y="397"/>
                    </a:lnTo>
                    <a:lnTo>
                      <a:pt x="1928" y="397"/>
                    </a:lnTo>
                    <a:lnTo>
                      <a:pt x="1843" y="369"/>
                    </a:lnTo>
                    <a:lnTo>
                      <a:pt x="1815" y="340"/>
                    </a:lnTo>
                    <a:lnTo>
                      <a:pt x="1843" y="284"/>
                    </a:lnTo>
                    <a:lnTo>
                      <a:pt x="1815" y="227"/>
                    </a:lnTo>
                    <a:lnTo>
                      <a:pt x="1872" y="170"/>
                    </a:lnTo>
                    <a:lnTo>
                      <a:pt x="1843" y="113"/>
                    </a:lnTo>
                    <a:lnTo>
                      <a:pt x="1758" y="113"/>
                    </a:lnTo>
                    <a:lnTo>
                      <a:pt x="1786" y="57"/>
                    </a:lnTo>
                    <a:lnTo>
                      <a:pt x="173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3" name="Freeform 753"/>
              <p:cNvSpPr>
                <a:spLocks/>
              </p:cNvSpPr>
              <p:nvPr/>
            </p:nvSpPr>
            <p:spPr bwMode="auto">
              <a:xfrm>
                <a:off x="4089" y="2145"/>
                <a:ext cx="1786" cy="2126"/>
              </a:xfrm>
              <a:custGeom>
                <a:avLst/>
                <a:gdLst>
                  <a:gd name="T0" fmla="*/ 567 w 1786"/>
                  <a:gd name="T1" fmla="*/ 114 h 2126"/>
                  <a:gd name="T2" fmla="*/ 538 w 1786"/>
                  <a:gd name="T3" fmla="*/ 312 h 2126"/>
                  <a:gd name="T4" fmla="*/ 538 w 1786"/>
                  <a:gd name="T5" fmla="*/ 510 h 2126"/>
                  <a:gd name="T6" fmla="*/ 538 w 1786"/>
                  <a:gd name="T7" fmla="*/ 681 h 2126"/>
                  <a:gd name="T8" fmla="*/ 567 w 1786"/>
                  <a:gd name="T9" fmla="*/ 907 h 2126"/>
                  <a:gd name="T10" fmla="*/ 482 w 1786"/>
                  <a:gd name="T11" fmla="*/ 1021 h 2126"/>
                  <a:gd name="T12" fmla="*/ 397 w 1786"/>
                  <a:gd name="T13" fmla="*/ 1191 h 2126"/>
                  <a:gd name="T14" fmla="*/ 255 w 1786"/>
                  <a:gd name="T15" fmla="*/ 1162 h 2126"/>
                  <a:gd name="T16" fmla="*/ 56 w 1786"/>
                  <a:gd name="T17" fmla="*/ 1191 h 2126"/>
                  <a:gd name="T18" fmla="*/ 0 w 1786"/>
                  <a:gd name="T19" fmla="*/ 1361 h 2126"/>
                  <a:gd name="T20" fmla="*/ 0 w 1786"/>
                  <a:gd name="T21" fmla="*/ 1503 h 2126"/>
                  <a:gd name="T22" fmla="*/ 141 w 1786"/>
                  <a:gd name="T23" fmla="*/ 1616 h 2126"/>
                  <a:gd name="T24" fmla="*/ 198 w 1786"/>
                  <a:gd name="T25" fmla="*/ 1701 h 2126"/>
                  <a:gd name="T26" fmla="*/ 255 w 1786"/>
                  <a:gd name="T27" fmla="*/ 1701 h 2126"/>
                  <a:gd name="T28" fmla="*/ 567 w 1786"/>
                  <a:gd name="T29" fmla="*/ 1559 h 2126"/>
                  <a:gd name="T30" fmla="*/ 567 w 1786"/>
                  <a:gd name="T31" fmla="*/ 1644 h 2126"/>
                  <a:gd name="T32" fmla="*/ 680 w 1786"/>
                  <a:gd name="T33" fmla="*/ 1815 h 2126"/>
                  <a:gd name="T34" fmla="*/ 765 w 1786"/>
                  <a:gd name="T35" fmla="*/ 1871 h 2126"/>
                  <a:gd name="T36" fmla="*/ 623 w 1786"/>
                  <a:gd name="T37" fmla="*/ 2041 h 2126"/>
                  <a:gd name="T38" fmla="*/ 765 w 1786"/>
                  <a:gd name="T39" fmla="*/ 2126 h 2126"/>
                  <a:gd name="T40" fmla="*/ 793 w 1786"/>
                  <a:gd name="T41" fmla="*/ 2041 h 2126"/>
                  <a:gd name="T42" fmla="*/ 879 w 1786"/>
                  <a:gd name="T43" fmla="*/ 1900 h 2126"/>
                  <a:gd name="T44" fmla="*/ 1077 w 1786"/>
                  <a:gd name="T45" fmla="*/ 1644 h 2126"/>
                  <a:gd name="T46" fmla="*/ 1049 w 1786"/>
                  <a:gd name="T47" fmla="*/ 1361 h 2126"/>
                  <a:gd name="T48" fmla="*/ 1190 w 1786"/>
                  <a:gd name="T49" fmla="*/ 1333 h 2126"/>
                  <a:gd name="T50" fmla="*/ 1134 w 1786"/>
                  <a:gd name="T51" fmla="*/ 1418 h 2126"/>
                  <a:gd name="T52" fmla="*/ 1304 w 1786"/>
                  <a:gd name="T53" fmla="*/ 1559 h 2126"/>
                  <a:gd name="T54" fmla="*/ 1360 w 1786"/>
                  <a:gd name="T55" fmla="*/ 1588 h 2126"/>
                  <a:gd name="T56" fmla="*/ 1360 w 1786"/>
                  <a:gd name="T57" fmla="*/ 1815 h 2126"/>
                  <a:gd name="T58" fmla="*/ 1502 w 1786"/>
                  <a:gd name="T59" fmla="*/ 1843 h 2126"/>
                  <a:gd name="T60" fmla="*/ 1616 w 1786"/>
                  <a:gd name="T61" fmla="*/ 1786 h 2126"/>
                  <a:gd name="T62" fmla="*/ 1786 w 1786"/>
                  <a:gd name="T63" fmla="*/ 1559 h 2126"/>
                  <a:gd name="T64" fmla="*/ 1672 w 1786"/>
                  <a:gd name="T65" fmla="*/ 1559 h 2126"/>
                  <a:gd name="T66" fmla="*/ 1559 w 1786"/>
                  <a:gd name="T67" fmla="*/ 1446 h 2126"/>
                  <a:gd name="T68" fmla="*/ 1474 w 1786"/>
                  <a:gd name="T69" fmla="*/ 1162 h 2126"/>
                  <a:gd name="T70" fmla="*/ 1502 w 1786"/>
                  <a:gd name="T71" fmla="*/ 964 h 2126"/>
                  <a:gd name="T72" fmla="*/ 1389 w 1786"/>
                  <a:gd name="T73" fmla="*/ 851 h 2126"/>
                  <a:gd name="T74" fmla="*/ 1275 w 1786"/>
                  <a:gd name="T75" fmla="*/ 737 h 2126"/>
                  <a:gd name="T76" fmla="*/ 1162 w 1786"/>
                  <a:gd name="T77" fmla="*/ 624 h 2126"/>
                  <a:gd name="T78" fmla="*/ 1134 w 1786"/>
                  <a:gd name="T79" fmla="*/ 284 h 2126"/>
                  <a:gd name="T80" fmla="*/ 964 w 1786"/>
                  <a:gd name="T81" fmla="*/ 227 h 2126"/>
                  <a:gd name="T82" fmla="*/ 822 w 1786"/>
                  <a:gd name="T83" fmla="*/ 284 h 2126"/>
                  <a:gd name="T84" fmla="*/ 737 w 1786"/>
                  <a:gd name="T85" fmla="*/ 142 h 2126"/>
                  <a:gd name="T86" fmla="*/ 652 w 1786"/>
                  <a:gd name="T87" fmla="*/ 0 h 2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786" h="2126">
                    <a:moveTo>
                      <a:pt x="623" y="0"/>
                    </a:moveTo>
                    <a:lnTo>
                      <a:pt x="567" y="29"/>
                    </a:lnTo>
                    <a:lnTo>
                      <a:pt x="567" y="114"/>
                    </a:lnTo>
                    <a:lnTo>
                      <a:pt x="510" y="114"/>
                    </a:lnTo>
                    <a:lnTo>
                      <a:pt x="510" y="227"/>
                    </a:lnTo>
                    <a:lnTo>
                      <a:pt x="538" y="312"/>
                    </a:lnTo>
                    <a:lnTo>
                      <a:pt x="482" y="340"/>
                    </a:lnTo>
                    <a:lnTo>
                      <a:pt x="567" y="425"/>
                    </a:lnTo>
                    <a:lnTo>
                      <a:pt x="538" y="510"/>
                    </a:lnTo>
                    <a:lnTo>
                      <a:pt x="482" y="510"/>
                    </a:lnTo>
                    <a:lnTo>
                      <a:pt x="482" y="567"/>
                    </a:lnTo>
                    <a:lnTo>
                      <a:pt x="538" y="681"/>
                    </a:lnTo>
                    <a:lnTo>
                      <a:pt x="538" y="794"/>
                    </a:lnTo>
                    <a:lnTo>
                      <a:pt x="595" y="851"/>
                    </a:lnTo>
                    <a:lnTo>
                      <a:pt x="567" y="907"/>
                    </a:lnTo>
                    <a:lnTo>
                      <a:pt x="453" y="907"/>
                    </a:lnTo>
                    <a:lnTo>
                      <a:pt x="453" y="964"/>
                    </a:lnTo>
                    <a:lnTo>
                      <a:pt x="482" y="1021"/>
                    </a:lnTo>
                    <a:lnTo>
                      <a:pt x="397" y="1049"/>
                    </a:lnTo>
                    <a:lnTo>
                      <a:pt x="423" y="1131"/>
                    </a:lnTo>
                    <a:lnTo>
                      <a:pt x="397" y="1191"/>
                    </a:lnTo>
                    <a:lnTo>
                      <a:pt x="340" y="1219"/>
                    </a:lnTo>
                    <a:lnTo>
                      <a:pt x="312" y="1162"/>
                    </a:lnTo>
                    <a:lnTo>
                      <a:pt x="255" y="1162"/>
                    </a:lnTo>
                    <a:lnTo>
                      <a:pt x="226" y="1219"/>
                    </a:lnTo>
                    <a:lnTo>
                      <a:pt x="85" y="1191"/>
                    </a:lnTo>
                    <a:lnTo>
                      <a:pt x="56" y="1191"/>
                    </a:lnTo>
                    <a:lnTo>
                      <a:pt x="28" y="1276"/>
                    </a:lnTo>
                    <a:lnTo>
                      <a:pt x="56" y="1333"/>
                    </a:lnTo>
                    <a:lnTo>
                      <a:pt x="0" y="1361"/>
                    </a:lnTo>
                    <a:lnTo>
                      <a:pt x="28" y="1446"/>
                    </a:lnTo>
                    <a:lnTo>
                      <a:pt x="0" y="1474"/>
                    </a:lnTo>
                    <a:lnTo>
                      <a:pt x="0" y="1503"/>
                    </a:lnTo>
                    <a:lnTo>
                      <a:pt x="141" y="1531"/>
                    </a:lnTo>
                    <a:lnTo>
                      <a:pt x="113" y="1616"/>
                    </a:lnTo>
                    <a:lnTo>
                      <a:pt x="141" y="1616"/>
                    </a:lnTo>
                    <a:lnTo>
                      <a:pt x="113" y="1644"/>
                    </a:lnTo>
                    <a:lnTo>
                      <a:pt x="170" y="1673"/>
                    </a:lnTo>
                    <a:lnTo>
                      <a:pt x="198" y="1701"/>
                    </a:lnTo>
                    <a:lnTo>
                      <a:pt x="198" y="1644"/>
                    </a:lnTo>
                    <a:lnTo>
                      <a:pt x="255" y="1644"/>
                    </a:lnTo>
                    <a:lnTo>
                      <a:pt x="255" y="1701"/>
                    </a:lnTo>
                    <a:lnTo>
                      <a:pt x="283" y="1701"/>
                    </a:lnTo>
                    <a:lnTo>
                      <a:pt x="283" y="1616"/>
                    </a:lnTo>
                    <a:lnTo>
                      <a:pt x="567" y="1559"/>
                    </a:lnTo>
                    <a:lnTo>
                      <a:pt x="482" y="1644"/>
                    </a:lnTo>
                    <a:lnTo>
                      <a:pt x="482" y="1701"/>
                    </a:lnTo>
                    <a:lnTo>
                      <a:pt x="567" y="1644"/>
                    </a:lnTo>
                    <a:lnTo>
                      <a:pt x="737" y="1644"/>
                    </a:lnTo>
                    <a:lnTo>
                      <a:pt x="652" y="1786"/>
                    </a:lnTo>
                    <a:lnTo>
                      <a:pt x="680" y="1815"/>
                    </a:lnTo>
                    <a:lnTo>
                      <a:pt x="737" y="1701"/>
                    </a:lnTo>
                    <a:lnTo>
                      <a:pt x="850" y="1786"/>
                    </a:lnTo>
                    <a:lnTo>
                      <a:pt x="765" y="1871"/>
                    </a:lnTo>
                    <a:lnTo>
                      <a:pt x="680" y="1985"/>
                    </a:lnTo>
                    <a:lnTo>
                      <a:pt x="680" y="2013"/>
                    </a:lnTo>
                    <a:lnTo>
                      <a:pt x="623" y="2041"/>
                    </a:lnTo>
                    <a:lnTo>
                      <a:pt x="595" y="2098"/>
                    </a:lnTo>
                    <a:lnTo>
                      <a:pt x="708" y="2041"/>
                    </a:lnTo>
                    <a:lnTo>
                      <a:pt x="765" y="2126"/>
                    </a:lnTo>
                    <a:lnTo>
                      <a:pt x="822" y="2098"/>
                    </a:lnTo>
                    <a:lnTo>
                      <a:pt x="850" y="2070"/>
                    </a:lnTo>
                    <a:lnTo>
                      <a:pt x="793" y="2041"/>
                    </a:lnTo>
                    <a:lnTo>
                      <a:pt x="737" y="2013"/>
                    </a:lnTo>
                    <a:lnTo>
                      <a:pt x="850" y="1985"/>
                    </a:lnTo>
                    <a:lnTo>
                      <a:pt x="879" y="1900"/>
                    </a:lnTo>
                    <a:lnTo>
                      <a:pt x="935" y="1900"/>
                    </a:lnTo>
                    <a:lnTo>
                      <a:pt x="935" y="1786"/>
                    </a:lnTo>
                    <a:lnTo>
                      <a:pt x="1077" y="1644"/>
                    </a:lnTo>
                    <a:lnTo>
                      <a:pt x="1049" y="1503"/>
                    </a:lnTo>
                    <a:lnTo>
                      <a:pt x="964" y="1446"/>
                    </a:lnTo>
                    <a:lnTo>
                      <a:pt x="1049" y="1361"/>
                    </a:lnTo>
                    <a:lnTo>
                      <a:pt x="1077" y="1389"/>
                    </a:lnTo>
                    <a:lnTo>
                      <a:pt x="1134" y="1304"/>
                    </a:lnTo>
                    <a:lnTo>
                      <a:pt x="1190" y="1333"/>
                    </a:lnTo>
                    <a:lnTo>
                      <a:pt x="1162" y="1361"/>
                    </a:lnTo>
                    <a:lnTo>
                      <a:pt x="1190" y="1389"/>
                    </a:lnTo>
                    <a:lnTo>
                      <a:pt x="1134" y="1418"/>
                    </a:lnTo>
                    <a:lnTo>
                      <a:pt x="1275" y="1474"/>
                    </a:lnTo>
                    <a:lnTo>
                      <a:pt x="1275" y="1503"/>
                    </a:lnTo>
                    <a:lnTo>
                      <a:pt x="1304" y="1559"/>
                    </a:lnTo>
                    <a:lnTo>
                      <a:pt x="1304" y="1588"/>
                    </a:lnTo>
                    <a:lnTo>
                      <a:pt x="1332" y="1588"/>
                    </a:lnTo>
                    <a:lnTo>
                      <a:pt x="1360" y="1588"/>
                    </a:lnTo>
                    <a:lnTo>
                      <a:pt x="1360" y="1644"/>
                    </a:lnTo>
                    <a:lnTo>
                      <a:pt x="1332" y="1758"/>
                    </a:lnTo>
                    <a:lnTo>
                      <a:pt x="1360" y="1815"/>
                    </a:lnTo>
                    <a:lnTo>
                      <a:pt x="1360" y="1900"/>
                    </a:lnTo>
                    <a:lnTo>
                      <a:pt x="1474" y="1871"/>
                    </a:lnTo>
                    <a:lnTo>
                      <a:pt x="1502" y="1843"/>
                    </a:lnTo>
                    <a:lnTo>
                      <a:pt x="1474" y="1758"/>
                    </a:lnTo>
                    <a:lnTo>
                      <a:pt x="1587" y="1815"/>
                    </a:lnTo>
                    <a:lnTo>
                      <a:pt x="1616" y="1786"/>
                    </a:lnTo>
                    <a:lnTo>
                      <a:pt x="1757" y="1786"/>
                    </a:lnTo>
                    <a:lnTo>
                      <a:pt x="1786" y="1673"/>
                    </a:lnTo>
                    <a:lnTo>
                      <a:pt x="1786" y="1559"/>
                    </a:lnTo>
                    <a:lnTo>
                      <a:pt x="1729" y="1559"/>
                    </a:lnTo>
                    <a:lnTo>
                      <a:pt x="1701" y="1588"/>
                    </a:lnTo>
                    <a:lnTo>
                      <a:pt x="1672" y="1559"/>
                    </a:lnTo>
                    <a:lnTo>
                      <a:pt x="1616" y="1559"/>
                    </a:lnTo>
                    <a:lnTo>
                      <a:pt x="1644" y="1503"/>
                    </a:lnTo>
                    <a:lnTo>
                      <a:pt x="1559" y="1446"/>
                    </a:lnTo>
                    <a:lnTo>
                      <a:pt x="1531" y="1446"/>
                    </a:lnTo>
                    <a:lnTo>
                      <a:pt x="1474" y="1276"/>
                    </a:lnTo>
                    <a:lnTo>
                      <a:pt x="1474" y="1162"/>
                    </a:lnTo>
                    <a:lnTo>
                      <a:pt x="1417" y="1134"/>
                    </a:lnTo>
                    <a:lnTo>
                      <a:pt x="1474" y="1049"/>
                    </a:lnTo>
                    <a:lnTo>
                      <a:pt x="1502" y="964"/>
                    </a:lnTo>
                    <a:lnTo>
                      <a:pt x="1446" y="936"/>
                    </a:lnTo>
                    <a:lnTo>
                      <a:pt x="1474" y="822"/>
                    </a:lnTo>
                    <a:lnTo>
                      <a:pt x="1389" y="851"/>
                    </a:lnTo>
                    <a:lnTo>
                      <a:pt x="1389" y="709"/>
                    </a:lnTo>
                    <a:lnTo>
                      <a:pt x="1360" y="681"/>
                    </a:lnTo>
                    <a:lnTo>
                      <a:pt x="1275" y="737"/>
                    </a:lnTo>
                    <a:lnTo>
                      <a:pt x="1247" y="681"/>
                    </a:lnTo>
                    <a:lnTo>
                      <a:pt x="1162" y="681"/>
                    </a:lnTo>
                    <a:lnTo>
                      <a:pt x="1162" y="624"/>
                    </a:lnTo>
                    <a:lnTo>
                      <a:pt x="1190" y="567"/>
                    </a:lnTo>
                    <a:lnTo>
                      <a:pt x="1105" y="425"/>
                    </a:lnTo>
                    <a:lnTo>
                      <a:pt x="1134" y="284"/>
                    </a:lnTo>
                    <a:lnTo>
                      <a:pt x="1105" y="255"/>
                    </a:lnTo>
                    <a:lnTo>
                      <a:pt x="1020" y="255"/>
                    </a:lnTo>
                    <a:lnTo>
                      <a:pt x="964" y="227"/>
                    </a:lnTo>
                    <a:lnTo>
                      <a:pt x="907" y="227"/>
                    </a:lnTo>
                    <a:lnTo>
                      <a:pt x="879" y="284"/>
                    </a:lnTo>
                    <a:lnTo>
                      <a:pt x="822" y="284"/>
                    </a:lnTo>
                    <a:lnTo>
                      <a:pt x="822" y="227"/>
                    </a:lnTo>
                    <a:lnTo>
                      <a:pt x="737" y="227"/>
                    </a:lnTo>
                    <a:lnTo>
                      <a:pt x="737" y="142"/>
                    </a:lnTo>
                    <a:lnTo>
                      <a:pt x="623" y="85"/>
                    </a:lnTo>
                    <a:lnTo>
                      <a:pt x="652" y="57"/>
                    </a:lnTo>
                    <a:lnTo>
                      <a:pt x="652" y="0"/>
                    </a:lnTo>
                    <a:lnTo>
                      <a:pt x="62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5" name="Freeform 755"/>
              <p:cNvSpPr>
                <a:spLocks/>
              </p:cNvSpPr>
              <p:nvPr/>
            </p:nvSpPr>
            <p:spPr bwMode="auto">
              <a:xfrm>
                <a:off x="5194" y="1493"/>
                <a:ext cx="1700" cy="2693"/>
              </a:xfrm>
              <a:custGeom>
                <a:avLst/>
                <a:gdLst>
                  <a:gd name="T0" fmla="*/ 1418 w 1700"/>
                  <a:gd name="T1" fmla="*/ 2637 h 2693"/>
                  <a:gd name="T2" fmla="*/ 1389 w 1700"/>
                  <a:gd name="T3" fmla="*/ 2495 h 2693"/>
                  <a:gd name="T4" fmla="*/ 1191 w 1700"/>
                  <a:gd name="T5" fmla="*/ 2381 h 2693"/>
                  <a:gd name="T6" fmla="*/ 1106 w 1700"/>
                  <a:gd name="T7" fmla="*/ 2296 h 2693"/>
                  <a:gd name="T8" fmla="*/ 936 w 1700"/>
                  <a:gd name="T9" fmla="*/ 2353 h 2693"/>
                  <a:gd name="T10" fmla="*/ 851 w 1700"/>
                  <a:gd name="T11" fmla="*/ 2467 h 2693"/>
                  <a:gd name="T12" fmla="*/ 851 w 1700"/>
                  <a:gd name="T13" fmla="*/ 2608 h 2693"/>
                  <a:gd name="T14" fmla="*/ 794 w 1700"/>
                  <a:gd name="T15" fmla="*/ 2523 h 2693"/>
                  <a:gd name="T16" fmla="*/ 652 w 1700"/>
                  <a:gd name="T17" fmla="*/ 2438 h 2693"/>
                  <a:gd name="T18" fmla="*/ 681 w 1700"/>
                  <a:gd name="T19" fmla="*/ 2211 h 2693"/>
                  <a:gd name="T20" fmla="*/ 596 w 1700"/>
                  <a:gd name="T21" fmla="*/ 2240 h 2693"/>
                  <a:gd name="T22" fmla="*/ 511 w 1700"/>
                  <a:gd name="T23" fmla="*/ 2211 h 2693"/>
                  <a:gd name="T24" fmla="*/ 454 w 1700"/>
                  <a:gd name="T25" fmla="*/ 2098 h 2693"/>
                  <a:gd name="T26" fmla="*/ 369 w 1700"/>
                  <a:gd name="T27" fmla="*/ 1928 h 2693"/>
                  <a:gd name="T28" fmla="*/ 312 w 1700"/>
                  <a:gd name="T29" fmla="*/ 1786 h 2693"/>
                  <a:gd name="T30" fmla="*/ 397 w 1700"/>
                  <a:gd name="T31" fmla="*/ 1616 h 2693"/>
                  <a:gd name="T32" fmla="*/ 374 w 1700"/>
                  <a:gd name="T33" fmla="*/ 1471 h 2693"/>
                  <a:gd name="T34" fmla="*/ 284 w 1700"/>
                  <a:gd name="T35" fmla="*/ 1361 h 2693"/>
                  <a:gd name="T36" fmla="*/ 170 w 1700"/>
                  <a:gd name="T37" fmla="*/ 1389 h 2693"/>
                  <a:gd name="T38" fmla="*/ 57 w 1700"/>
                  <a:gd name="T39" fmla="*/ 1333 h 2693"/>
                  <a:gd name="T40" fmla="*/ 85 w 1700"/>
                  <a:gd name="T41" fmla="*/ 1219 h 2693"/>
                  <a:gd name="T42" fmla="*/ 29 w 1700"/>
                  <a:gd name="T43" fmla="*/ 936 h 2693"/>
                  <a:gd name="T44" fmla="*/ 29 w 1700"/>
                  <a:gd name="T45" fmla="*/ 879 h 2693"/>
                  <a:gd name="T46" fmla="*/ 85 w 1700"/>
                  <a:gd name="T47" fmla="*/ 822 h 2693"/>
                  <a:gd name="T48" fmla="*/ 170 w 1700"/>
                  <a:gd name="T49" fmla="*/ 737 h 2693"/>
                  <a:gd name="T50" fmla="*/ 341 w 1700"/>
                  <a:gd name="T51" fmla="*/ 879 h 2693"/>
                  <a:gd name="T52" fmla="*/ 377 w 1700"/>
                  <a:gd name="T53" fmla="*/ 829 h 2693"/>
                  <a:gd name="T54" fmla="*/ 425 w 1700"/>
                  <a:gd name="T55" fmla="*/ 730 h 2693"/>
                  <a:gd name="T56" fmla="*/ 482 w 1700"/>
                  <a:gd name="T57" fmla="*/ 681 h 2693"/>
                  <a:gd name="T58" fmla="*/ 545 w 1700"/>
                  <a:gd name="T59" fmla="*/ 595 h 2693"/>
                  <a:gd name="T60" fmla="*/ 596 w 1700"/>
                  <a:gd name="T61" fmla="*/ 482 h 2693"/>
                  <a:gd name="T62" fmla="*/ 539 w 1700"/>
                  <a:gd name="T63" fmla="*/ 340 h 2693"/>
                  <a:gd name="T64" fmla="*/ 567 w 1700"/>
                  <a:gd name="T65" fmla="*/ 227 h 2693"/>
                  <a:gd name="T66" fmla="*/ 624 w 1700"/>
                  <a:gd name="T67" fmla="*/ 114 h 2693"/>
                  <a:gd name="T68" fmla="*/ 737 w 1700"/>
                  <a:gd name="T69" fmla="*/ 0 h 2693"/>
                  <a:gd name="T70" fmla="*/ 908 w 1700"/>
                  <a:gd name="T71" fmla="*/ 170 h 2693"/>
                  <a:gd name="T72" fmla="*/ 879 w 1700"/>
                  <a:gd name="T73" fmla="*/ 369 h 2693"/>
                  <a:gd name="T74" fmla="*/ 902 w 1700"/>
                  <a:gd name="T75" fmla="*/ 460 h 2693"/>
                  <a:gd name="T76" fmla="*/ 879 w 1700"/>
                  <a:gd name="T77" fmla="*/ 652 h 2693"/>
                  <a:gd name="T78" fmla="*/ 989 w 1700"/>
                  <a:gd name="T79" fmla="*/ 670 h 2693"/>
                  <a:gd name="T80" fmla="*/ 1049 w 1700"/>
                  <a:gd name="T81" fmla="*/ 794 h 2693"/>
                  <a:gd name="T82" fmla="*/ 1139 w 1700"/>
                  <a:gd name="T83" fmla="*/ 817 h 2693"/>
                  <a:gd name="T84" fmla="*/ 1142 w 1700"/>
                  <a:gd name="T85" fmla="*/ 925 h 2693"/>
                  <a:gd name="T86" fmla="*/ 1191 w 1700"/>
                  <a:gd name="T87" fmla="*/ 1021 h 2693"/>
                  <a:gd name="T88" fmla="*/ 1219 w 1700"/>
                  <a:gd name="T89" fmla="*/ 1191 h 2693"/>
                  <a:gd name="T90" fmla="*/ 1276 w 1700"/>
                  <a:gd name="T91" fmla="*/ 1333 h 2693"/>
                  <a:gd name="T92" fmla="*/ 1333 w 1700"/>
                  <a:gd name="T93" fmla="*/ 1333 h 2693"/>
                  <a:gd name="T94" fmla="*/ 1337 w 1700"/>
                  <a:gd name="T95" fmla="*/ 1369 h 2693"/>
                  <a:gd name="T96" fmla="*/ 1418 w 1700"/>
                  <a:gd name="T97" fmla="*/ 1348 h 2693"/>
                  <a:gd name="T98" fmla="*/ 1446 w 1700"/>
                  <a:gd name="T99" fmla="*/ 1474 h 2693"/>
                  <a:gd name="T100" fmla="*/ 1418 w 1700"/>
                  <a:gd name="T101" fmla="*/ 1531 h 2693"/>
                  <a:gd name="T102" fmla="*/ 1446 w 1700"/>
                  <a:gd name="T103" fmla="*/ 1616 h 2693"/>
                  <a:gd name="T104" fmla="*/ 1560 w 1700"/>
                  <a:gd name="T105" fmla="*/ 1503 h 2693"/>
                  <a:gd name="T106" fmla="*/ 1616 w 1700"/>
                  <a:gd name="T107" fmla="*/ 1559 h 2693"/>
                  <a:gd name="T108" fmla="*/ 1583 w 1700"/>
                  <a:gd name="T109" fmla="*/ 1687 h 2693"/>
                  <a:gd name="T110" fmla="*/ 1700 w 1700"/>
                  <a:gd name="T111" fmla="*/ 1726 h 2693"/>
                  <a:gd name="T112" fmla="*/ 1598 w 1700"/>
                  <a:gd name="T113" fmla="*/ 1891 h 2693"/>
                  <a:gd name="T114" fmla="*/ 1560 w 1700"/>
                  <a:gd name="T115" fmla="*/ 1900 h 2693"/>
                  <a:gd name="T116" fmla="*/ 1446 w 1700"/>
                  <a:gd name="T117" fmla="*/ 2013 h 2693"/>
                  <a:gd name="T118" fmla="*/ 1503 w 1700"/>
                  <a:gd name="T119" fmla="*/ 2268 h 2693"/>
                  <a:gd name="T120" fmla="*/ 1531 w 1700"/>
                  <a:gd name="T121" fmla="*/ 2580 h 26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700" h="2693">
                    <a:moveTo>
                      <a:pt x="1446" y="2693"/>
                    </a:moveTo>
                    <a:lnTo>
                      <a:pt x="1418" y="2637"/>
                    </a:lnTo>
                    <a:lnTo>
                      <a:pt x="1446" y="2552"/>
                    </a:lnTo>
                    <a:lnTo>
                      <a:pt x="1389" y="2495"/>
                    </a:lnTo>
                    <a:lnTo>
                      <a:pt x="1304" y="2495"/>
                    </a:lnTo>
                    <a:lnTo>
                      <a:pt x="1191" y="2381"/>
                    </a:lnTo>
                    <a:lnTo>
                      <a:pt x="1134" y="2381"/>
                    </a:lnTo>
                    <a:lnTo>
                      <a:pt x="1106" y="2296"/>
                    </a:lnTo>
                    <a:lnTo>
                      <a:pt x="1021" y="2296"/>
                    </a:lnTo>
                    <a:lnTo>
                      <a:pt x="936" y="2353"/>
                    </a:lnTo>
                    <a:lnTo>
                      <a:pt x="908" y="2438"/>
                    </a:lnTo>
                    <a:lnTo>
                      <a:pt x="851" y="2467"/>
                    </a:lnTo>
                    <a:lnTo>
                      <a:pt x="879" y="2495"/>
                    </a:lnTo>
                    <a:lnTo>
                      <a:pt x="851" y="2608"/>
                    </a:lnTo>
                    <a:lnTo>
                      <a:pt x="794" y="2580"/>
                    </a:lnTo>
                    <a:lnTo>
                      <a:pt x="794" y="2523"/>
                    </a:lnTo>
                    <a:lnTo>
                      <a:pt x="681" y="2523"/>
                    </a:lnTo>
                    <a:lnTo>
                      <a:pt x="652" y="2438"/>
                    </a:lnTo>
                    <a:lnTo>
                      <a:pt x="681" y="2325"/>
                    </a:lnTo>
                    <a:lnTo>
                      <a:pt x="681" y="2211"/>
                    </a:lnTo>
                    <a:lnTo>
                      <a:pt x="624" y="2211"/>
                    </a:lnTo>
                    <a:lnTo>
                      <a:pt x="596" y="2240"/>
                    </a:lnTo>
                    <a:lnTo>
                      <a:pt x="567" y="2211"/>
                    </a:lnTo>
                    <a:lnTo>
                      <a:pt x="511" y="2211"/>
                    </a:lnTo>
                    <a:lnTo>
                      <a:pt x="539" y="2155"/>
                    </a:lnTo>
                    <a:lnTo>
                      <a:pt x="454" y="2098"/>
                    </a:lnTo>
                    <a:lnTo>
                      <a:pt x="422" y="2095"/>
                    </a:lnTo>
                    <a:lnTo>
                      <a:pt x="369" y="1928"/>
                    </a:lnTo>
                    <a:lnTo>
                      <a:pt x="369" y="1814"/>
                    </a:lnTo>
                    <a:lnTo>
                      <a:pt x="312" y="1786"/>
                    </a:lnTo>
                    <a:lnTo>
                      <a:pt x="369" y="1701"/>
                    </a:lnTo>
                    <a:lnTo>
                      <a:pt x="397" y="1616"/>
                    </a:lnTo>
                    <a:lnTo>
                      <a:pt x="341" y="1588"/>
                    </a:lnTo>
                    <a:lnTo>
                      <a:pt x="374" y="1471"/>
                    </a:lnTo>
                    <a:lnTo>
                      <a:pt x="284" y="1503"/>
                    </a:lnTo>
                    <a:lnTo>
                      <a:pt x="284" y="1361"/>
                    </a:lnTo>
                    <a:lnTo>
                      <a:pt x="255" y="1333"/>
                    </a:lnTo>
                    <a:lnTo>
                      <a:pt x="170" y="1389"/>
                    </a:lnTo>
                    <a:lnTo>
                      <a:pt x="142" y="1333"/>
                    </a:lnTo>
                    <a:lnTo>
                      <a:pt x="57" y="1333"/>
                    </a:lnTo>
                    <a:lnTo>
                      <a:pt x="57" y="1276"/>
                    </a:lnTo>
                    <a:lnTo>
                      <a:pt x="85" y="1219"/>
                    </a:lnTo>
                    <a:lnTo>
                      <a:pt x="0" y="1077"/>
                    </a:lnTo>
                    <a:lnTo>
                      <a:pt x="29" y="936"/>
                    </a:lnTo>
                    <a:lnTo>
                      <a:pt x="0" y="907"/>
                    </a:lnTo>
                    <a:lnTo>
                      <a:pt x="29" y="879"/>
                    </a:lnTo>
                    <a:lnTo>
                      <a:pt x="29" y="794"/>
                    </a:lnTo>
                    <a:lnTo>
                      <a:pt x="85" y="822"/>
                    </a:lnTo>
                    <a:lnTo>
                      <a:pt x="142" y="822"/>
                    </a:lnTo>
                    <a:lnTo>
                      <a:pt x="170" y="737"/>
                    </a:lnTo>
                    <a:lnTo>
                      <a:pt x="284" y="794"/>
                    </a:lnTo>
                    <a:lnTo>
                      <a:pt x="341" y="879"/>
                    </a:lnTo>
                    <a:lnTo>
                      <a:pt x="359" y="916"/>
                    </a:lnTo>
                    <a:lnTo>
                      <a:pt x="377" y="829"/>
                    </a:lnTo>
                    <a:lnTo>
                      <a:pt x="426" y="794"/>
                    </a:lnTo>
                    <a:lnTo>
                      <a:pt x="425" y="730"/>
                    </a:lnTo>
                    <a:lnTo>
                      <a:pt x="467" y="727"/>
                    </a:lnTo>
                    <a:lnTo>
                      <a:pt x="482" y="681"/>
                    </a:lnTo>
                    <a:lnTo>
                      <a:pt x="511" y="624"/>
                    </a:lnTo>
                    <a:lnTo>
                      <a:pt x="545" y="595"/>
                    </a:lnTo>
                    <a:lnTo>
                      <a:pt x="602" y="586"/>
                    </a:lnTo>
                    <a:lnTo>
                      <a:pt x="596" y="482"/>
                    </a:lnTo>
                    <a:lnTo>
                      <a:pt x="539" y="425"/>
                    </a:lnTo>
                    <a:lnTo>
                      <a:pt x="539" y="340"/>
                    </a:lnTo>
                    <a:lnTo>
                      <a:pt x="511" y="312"/>
                    </a:lnTo>
                    <a:lnTo>
                      <a:pt x="567" y="227"/>
                    </a:lnTo>
                    <a:lnTo>
                      <a:pt x="624" y="170"/>
                    </a:lnTo>
                    <a:lnTo>
                      <a:pt x="624" y="114"/>
                    </a:lnTo>
                    <a:lnTo>
                      <a:pt x="681" y="57"/>
                    </a:lnTo>
                    <a:lnTo>
                      <a:pt x="737" y="0"/>
                    </a:lnTo>
                    <a:lnTo>
                      <a:pt x="851" y="28"/>
                    </a:lnTo>
                    <a:lnTo>
                      <a:pt x="908" y="170"/>
                    </a:lnTo>
                    <a:lnTo>
                      <a:pt x="851" y="312"/>
                    </a:lnTo>
                    <a:lnTo>
                      <a:pt x="879" y="369"/>
                    </a:lnTo>
                    <a:lnTo>
                      <a:pt x="860" y="451"/>
                    </a:lnTo>
                    <a:lnTo>
                      <a:pt x="902" y="460"/>
                    </a:lnTo>
                    <a:lnTo>
                      <a:pt x="879" y="567"/>
                    </a:lnTo>
                    <a:lnTo>
                      <a:pt x="879" y="652"/>
                    </a:lnTo>
                    <a:lnTo>
                      <a:pt x="929" y="640"/>
                    </a:lnTo>
                    <a:lnTo>
                      <a:pt x="989" y="670"/>
                    </a:lnTo>
                    <a:lnTo>
                      <a:pt x="1007" y="751"/>
                    </a:lnTo>
                    <a:lnTo>
                      <a:pt x="1049" y="794"/>
                    </a:lnTo>
                    <a:lnTo>
                      <a:pt x="1134" y="766"/>
                    </a:lnTo>
                    <a:lnTo>
                      <a:pt x="1139" y="817"/>
                    </a:lnTo>
                    <a:lnTo>
                      <a:pt x="1088" y="892"/>
                    </a:lnTo>
                    <a:lnTo>
                      <a:pt x="1142" y="925"/>
                    </a:lnTo>
                    <a:lnTo>
                      <a:pt x="1118" y="952"/>
                    </a:lnTo>
                    <a:lnTo>
                      <a:pt x="1191" y="1021"/>
                    </a:lnTo>
                    <a:lnTo>
                      <a:pt x="1163" y="1106"/>
                    </a:lnTo>
                    <a:lnTo>
                      <a:pt x="1219" y="1191"/>
                    </a:lnTo>
                    <a:lnTo>
                      <a:pt x="1196" y="1297"/>
                    </a:lnTo>
                    <a:lnTo>
                      <a:pt x="1276" y="1333"/>
                    </a:lnTo>
                    <a:lnTo>
                      <a:pt x="1304" y="1304"/>
                    </a:lnTo>
                    <a:lnTo>
                      <a:pt x="1333" y="1333"/>
                    </a:lnTo>
                    <a:lnTo>
                      <a:pt x="1304" y="1361"/>
                    </a:lnTo>
                    <a:lnTo>
                      <a:pt x="1337" y="1369"/>
                    </a:lnTo>
                    <a:lnTo>
                      <a:pt x="1376" y="1330"/>
                    </a:lnTo>
                    <a:lnTo>
                      <a:pt x="1418" y="1348"/>
                    </a:lnTo>
                    <a:lnTo>
                      <a:pt x="1475" y="1361"/>
                    </a:lnTo>
                    <a:lnTo>
                      <a:pt x="1446" y="1474"/>
                    </a:lnTo>
                    <a:lnTo>
                      <a:pt x="1389" y="1503"/>
                    </a:lnTo>
                    <a:lnTo>
                      <a:pt x="1418" y="1531"/>
                    </a:lnTo>
                    <a:lnTo>
                      <a:pt x="1418" y="1588"/>
                    </a:lnTo>
                    <a:lnTo>
                      <a:pt x="1446" y="1616"/>
                    </a:lnTo>
                    <a:lnTo>
                      <a:pt x="1531" y="1588"/>
                    </a:lnTo>
                    <a:lnTo>
                      <a:pt x="1560" y="1503"/>
                    </a:lnTo>
                    <a:lnTo>
                      <a:pt x="1616" y="1503"/>
                    </a:lnTo>
                    <a:lnTo>
                      <a:pt x="1616" y="1559"/>
                    </a:lnTo>
                    <a:lnTo>
                      <a:pt x="1700" y="1681"/>
                    </a:lnTo>
                    <a:lnTo>
                      <a:pt x="1583" y="1687"/>
                    </a:lnTo>
                    <a:lnTo>
                      <a:pt x="1589" y="1726"/>
                    </a:lnTo>
                    <a:lnTo>
                      <a:pt x="1700" y="1726"/>
                    </a:lnTo>
                    <a:lnTo>
                      <a:pt x="1679" y="1879"/>
                    </a:lnTo>
                    <a:lnTo>
                      <a:pt x="1598" y="1891"/>
                    </a:lnTo>
                    <a:lnTo>
                      <a:pt x="1550" y="1786"/>
                    </a:lnTo>
                    <a:lnTo>
                      <a:pt x="1560" y="1900"/>
                    </a:lnTo>
                    <a:lnTo>
                      <a:pt x="1446" y="1900"/>
                    </a:lnTo>
                    <a:lnTo>
                      <a:pt x="1446" y="2013"/>
                    </a:lnTo>
                    <a:lnTo>
                      <a:pt x="1496" y="2128"/>
                    </a:lnTo>
                    <a:lnTo>
                      <a:pt x="1503" y="2268"/>
                    </a:lnTo>
                    <a:lnTo>
                      <a:pt x="1560" y="2325"/>
                    </a:lnTo>
                    <a:lnTo>
                      <a:pt x="1531" y="2580"/>
                    </a:lnTo>
                    <a:lnTo>
                      <a:pt x="1446" y="269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6" name="Freeform 756"/>
              <p:cNvSpPr>
                <a:spLocks/>
              </p:cNvSpPr>
              <p:nvPr/>
            </p:nvSpPr>
            <p:spPr bwMode="auto">
              <a:xfrm>
                <a:off x="6583" y="2939"/>
                <a:ext cx="256" cy="170"/>
              </a:xfrm>
              <a:custGeom>
                <a:avLst/>
                <a:gdLst>
                  <a:gd name="T0" fmla="*/ 227 w 256"/>
                  <a:gd name="T1" fmla="*/ 57 h 170"/>
                  <a:gd name="T2" fmla="*/ 256 w 256"/>
                  <a:gd name="T3" fmla="*/ 0 h 170"/>
                  <a:gd name="T4" fmla="*/ 57 w 256"/>
                  <a:gd name="T5" fmla="*/ 28 h 170"/>
                  <a:gd name="T6" fmla="*/ 0 w 256"/>
                  <a:gd name="T7" fmla="*/ 57 h 170"/>
                  <a:gd name="T8" fmla="*/ 29 w 256"/>
                  <a:gd name="T9" fmla="*/ 85 h 170"/>
                  <a:gd name="T10" fmla="*/ 29 w 256"/>
                  <a:gd name="T11" fmla="*/ 142 h 170"/>
                  <a:gd name="T12" fmla="*/ 57 w 256"/>
                  <a:gd name="T13" fmla="*/ 170 h 170"/>
                  <a:gd name="T14" fmla="*/ 142 w 256"/>
                  <a:gd name="T15" fmla="*/ 142 h 170"/>
                  <a:gd name="T16" fmla="*/ 171 w 256"/>
                  <a:gd name="T17" fmla="*/ 57 h 170"/>
                  <a:gd name="T18" fmla="*/ 227 w 256"/>
                  <a:gd name="T19" fmla="*/ 57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6" h="170">
                    <a:moveTo>
                      <a:pt x="227" y="57"/>
                    </a:moveTo>
                    <a:lnTo>
                      <a:pt x="256" y="0"/>
                    </a:lnTo>
                    <a:lnTo>
                      <a:pt x="57" y="28"/>
                    </a:lnTo>
                    <a:lnTo>
                      <a:pt x="0" y="57"/>
                    </a:lnTo>
                    <a:lnTo>
                      <a:pt x="29" y="85"/>
                    </a:lnTo>
                    <a:lnTo>
                      <a:pt x="29" y="142"/>
                    </a:lnTo>
                    <a:lnTo>
                      <a:pt x="57" y="170"/>
                    </a:lnTo>
                    <a:lnTo>
                      <a:pt x="142" y="142"/>
                    </a:lnTo>
                    <a:lnTo>
                      <a:pt x="171" y="57"/>
                    </a:lnTo>
                    <a:lnTo>
                      <a:pt x="227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49" name="グループ化 48"/>
            <p:cNvGrpSpPr/>
            <p:nvPr/>
          </p:nvGrpSpPr>
          <p:grpSpPr>
            <a:xfrm>
              <a:off x="1636138" y="1613634"/>
              <a:ext cx="10082706" cy="6621324"/>
              <a:chOff x="1636138" y="1613634"/>
              <a:chExt cx="10082706" cy="6621324"/>
            </a:xfrm>
          </p:grpSpPr>
          <p:sp>
            <p:nvSpPr>
              <p:cNvPr id="50" name="正方形/長方形 49"/>
              <p:cNvSpPr/>
              <p:nvPr/>
            </p:nvSpPr>
            <p:spPr>
              <a:xfrm>
                <a:off x="1636138" y="473186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下関市</a:t>
                </a:r>
              </a:p>
            </p:txBody>
          </p:sp>
          <p:sp>
            <p:nvSpPr>
              <p:cNvPr id="51" name="正方形/長方形 50"/>
              <p:cNvSpPr/>
              <p:nvPr/>
            </p:nvSpPr>
            <p:spPr>
              <a:xfrm>
                <a:off x="3443727" y="60150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宇部市</a:t>
                </a:r>
              </a:p>
            </p:txBody>
          </p:sp>
          <p:sp>
            <p:nvSpPr>
              <p:cNvPr id="52" name="正方形/長方形 51"/>
              <p:cNvSpPr/>
              <p:nvPr/>
            </p:nvSpPr>
            <p:spPr>
              <a:xfrm>
                <a:off x="5922630" y="417691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山口市</a:t>
                </a:r>
              </a:p>
            </p:txBody>
          </p:sp>
          <p:sp>
            <p:nvSpPr>
              <p:cNvPr id="53" name="正方形/長方形 52"/>
              <p:cNvSpPr/>
              <p:nvPr/>
            </p:nvSpPr>
            <p:spPr>
              <a:xfrm>
                <a:off x="4908081" y="3097411"/>
                <a:ext cx="556563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萩市</a:t>
                </a:r>
              </a:p>
            </p:txBody>
          </p:sp>
          <p:sp>
            <p:nvSpPr>
              <p:cNvPr id="54" name="正方形/長方形 53"/>
              <p:cNvSpPr/>
              <p:nvPr/>
            </p:nvSpPr>
            <p:spPr>
              <a:xfrm>
                <a:off x="5471539" y="161363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阿武町</a:t>
                </a:r>
              </a:p>
            </p:txBody>
          </p:sp>
          <p:sp>
            <p:nvSpPr>
              <p:cNvPr id="55" name="正方形/長方形 54"/>
              <p:cNvSpPr/>
              <p:nvPr/>
            </p:nvSpPr>
            <p:spPr>
              <a:xfrm>
                <a:off x="9326563" y="73725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平生町</a:t>
                </a:r>
              </a:p>
            </p:txBody>
          </p:sp>
          <p:sp>
            <p:nvSpPr>
              <p:cNvPr id="56" name="正方形/長方形 55"/>
              <p:cNvSpPr/>
              <p:nvPr/>
            </p:nvSpPr>
            <p:spPr>
              <a:xfrm>
                <a:off x="8819637" y="687583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田布施町</a:t>
                </a:r>
              </a:p>
            </p:txBody>
          </p:sp>
          <p:sp>
            <p:nvSpPr>
              <p:cNvPr id="57" name="正方形/長方形 56"/>
              <p:cNvSpPr/>
              <p:nvPr/>
            </p:nvSpPr>
            <p:spPr>
              <a:xfrm>
                <a:off x="5627266" y="578187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防府市</a:t>
                </a:r>
              </a:p>
            </p:txBody>
          </p:sp>
          <p:sp>
            <p:nvSpPr>
              <p:cNvPr id="58" name="正方形/長方形 57"/>
              <p:cNvSpPr/>
              <p:nvPr/>
            </p:nvSpPr>
            <p:spPr>
              <a:xfrm>
                <a:off x="7962417" y="601503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下松市</a:t>
                </a:r>
              </a:p>
            </p:txBody>
          </p:sp>
          <p:sp>
            <p:nvSpPr>
              <p:cNvPr id="59" name="正方形/長方形 58"/>
              <p:cNvSpPr/>
              <p:nvPr/>
            </p:nvSpPr>
            <p:spPr>
              <a:xfrm>
                <a:off x="9311445" y="477201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岩国市</a:t>
                </a:r>
              </a:p>
            </p:txBody>
          </p:sp>
          <p:sp>
            <p:nvSpPr>
              <p:cNvPr id="60" name="正方形/長方形 59"/>
              <p:cNvSpPr/>
              <p:nvPr/>
            </p:nvSpPr>
            <p:spPr>
              <a:xfrm>
                <a:off x="3475832" y="439578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美祢市</a:t>
                </a:r>
              </a:p>
            </p:txBody>
          </p:sp>
          <p:sp>
            <p:nvSpPr>
              <p:cNvPr id="61" name="正方形/長方形 60"/>
              <p:cNvSpPr/>
              <p:nvPr/>
            </p:nvSpPr>
            <p:spPr>
              <a:xfrm>
                <a:off x="9349227" y="792718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上関町</a:t>
                </a:r>
              </a:p>
            </p:txBody>
          </p:sp>
          <p:sp>
            <p:nvSpPr>
              <p:cNvPr id="62" name="正方形/長方形 61"/>
              <p:cNvSpPr/>
              <p:nvPr/>
            </p:nvSpPr>
            <p:spPr>
              <a:xfrm>
                <a:off x="10598589" y="441085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和木町</a:t>
                </a:r>
              </a:p>
            </p:txBody>
          </p:sp>
          <p:sp>
            <p:nvSpPr>
              <p:cNvPr id="63" name="正方形/長方形 62"/>
              <p:cNvSpPr/>
              <p:nvPr/>
            </p:nvSpPr>
            <p:spPr>
              <a:xfrm>
                <a:off x="10604436" y="7000855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周防大島町</a:t>
                </a:r>
              </a:p>
            </p:txBody>
          </p:sp>
          <p:sp>
            <p:nvSpPr>
              <p:cNvPr id="64" name="正方形/長方形 63"/>
              <p:cNvSpPr/>
              <p:nvPr/>
            </p:nvSpPr>
            <p:spPr>
              <a:xfrm>
                <a:off x="2121597" y="6086574"/>
                <a:ext cx="1300356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山陽小野田市</a:t>
                </a:r>
              </a:p>
            </p:txBody>
          </p:sp>
          <p:sp>
            <p:nvSpPr>
              <p:cNvPr id="65" name="正方形/長方形 64"/>
              <p:cNvSpPr/>
              <p:nvPr/>
            </p:nvSpPr>
            <p:spPr>
              <a:xfrm>
                <a:off x="7611708" y="48737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周南市</a:t>
                </a:r>
              </a:p>
            </p:txBody>
          </p:sp>
          <p:sp>
            <p:nvSpPr>
              <p:cNvPr id="66" name="正方形/長方形 65"/>
              <p:cNvSpPr/>
              <p:nvPr/>
            </p:nvSpPr>
            <p:spPr>
              <a:xfrm>
                <a:off x="9687456" y="638834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柳井市</a:t>
                </a:r>
              </a:p>
            </p:txBody>
          </p:sp>
          <p:sp>
            <p:nvSpPr>
              <p:cNvPr id="67" name="正方形/長方形 66"/>
              <p:cNvSpPr/>
              <p:nvPr/>
            </p:nvSpPr>
            <p:spPr>
              <a:xfrm>
                <a:off x="2685014" y="33829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長門市</a:t>
                </a:r>
              </a:p>
            </p:txBody>
          </p:sp>
          <p:sp>
            <p:nvSpPr>
              <p:cNvPr id="68" name="正方形/長方形 67"/>
              <p:cNvSpPr/>
              <p:nvPr/>
            </p:nvSpPr>
            <p:spPr>
              <a:xfrm>
                <a:off x="8588671" y="6446937"/>
                <a:ext cx="556563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光市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5759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279400" y="614363"/>
            <a:ext cx="12242800" cy="7921625"/>
            <a:chOff x="279400" y="614363"/>
            <a:chExt cx="12242800" cy="7921625"/>
          </a:xfrm>
        </p:grpSpPr>
        <p:grpSp>
          <p:nvGrpSpPr>
            <p:cNvPr id="11003" name="Group 763"/>
            <p:cNvGrpSpPr>
              <a:grpSpLocks/>
            </p:cNvGrpSpPr>
            <p:nvPr/>
          </p:nvGrpSpPr>
          <p:grpSpPr bwMode="auto">
            <a:xfrm>
              <a:off x="279400" y="614363"/>
              <a:ext cx="12242800" cy="7921625"/>
              <a:chOff x="176" y="387"/>
              <a:chExt cx="7712" cy="4990"/>
            </a:xfrm>
          </p:grpSpPr>
          <p:sp>
            <p:nvSpPr>
              <p:cNvPr id="10938" name="Freeform 698"/>
              <p:cNvSpPr>
                <a:spLocks/>
              </p:cNvSpPr>
              <p:nvPr/>
            </p:nvSpPr>
            <p:spPr bwMode="auto">
              <a:xfrm>
                <a:off x="2047" y="3167"/>
                <a:ext cx="877" cy="1360"/>
              </a:xfrm>
              <a:custGeom>
                <a:avLst/>
                <a:gdLst>
                  <a:gd name="T0" fmla="*/ 340 w 878"/>
                  <a:gd name="T1" fmla="*/ 1332 h 1361"/>
                  <a:gd name="T2" fmla="*/ 510 w 878"/>
                  <a:gd name="T3" fmla="*/ 1275 h 1361"/>
                  <a:gd name="T4" fmla="*/ 595 w 878"/>
                  <a:gd name="T5" fmla="*/ 1162 h 1361"/>
                  <a:gd name="T6" fmla="*/ 765 w 878"/>
                  <a:gd name="T7" fmla="*/ 1105 h 1361"/>
                  <a:gd name="T8" fmla="*/ 793 w 878"/>
                  <a:gd name="T9" fmla="*/ 992 h 1361"/>
                  <a:gd name="T10" fmla="*/ 765 w 878"/>
                  <a:gd name="T11" fmla="*/ 907 h 1361"/>
                  <a:gd name="T12" fmla="*/ 652 w 878"/>
                  <a:gd name="T13" fmla="*/ 907 h 1361"/>
                  <a:gd name="T14" fmla="*/ 481 w 878"/>
                  <a:gd name="T15" fmla="*/ 907 h 1361"/>
                  <a:gd name="T16" fmla="*/ 652 w 878"/>
                  <a:gd name="T17" fmla="*/ 623 h 1361"/>
                  <a:gd name="T18" fmla="*/ 708 w 878"/>
                  <a:gd name="T19" fmla="*/ 482 h 1361"/>
                  <a:gd name="T20" fmla="*/ 765 w 878"/>
                  <a:gd name="T21" fmla="*/ 397 h 1361"/>
                  <a:gd name="T22" fmla="*/ 737 w 878"/>
                  <a:gd name="T23" fmla="*/ 312 h 1361"/>
                  <a:gd name="T24" fmla="*/ 878 w 878"/>
                  <a:gd name="T25" fmla="*/ 255 h 1361"/>
                  <a:gd name="T26" fmla="*/ 737 w 878"/>
                  <a:gd name="T27" fmla="*/ 170 h 1361"/>
                  <a:gd name="T28" fmla="*/ 623 w 878"/>
                  <a:gd name="T29" fmla="*/ 85 h 1361"/>
                  <a:gd name="T30" fmla="*/ 595 w 878"/>
                  <a:gd name="T31" fmla="*/ 0 h 1361"/>
                  <a:gd name="T32" fmla="*/ 425 w 878"/>
                  <a:gd name="T33" fmla="*/ 141 h 1361"/>
                  <a:gd name="T34" fmla="*/ 340 w 878"/>
                  <a:gd name="T35" fmla="*/ 113 h 1361"/>
                  <a:gd name="T36" fmla="*/ 226 w 878"/>
                  <a:gd name="T37" fmla="*/ 227 h 1361"/>
                  <a:gd name="T38" fmla="*/ 113 w 878"/>
                  <a:gd name="T39" fmla="*/ 312 h 1361"/>
                  <a:gd name="T40" fmla="*/ 113 w 878"/>
                  <a:gd name="T41" fmla="*/ 482 h 1361"/>
                  <a:gd name="T42" fmla="*/ 0 w 878"/>
                  <a:gd name="T43" fmla="*/ 623 h 1361"/>
                  <a:gd name="T44" fmla="*/ 198 w 878"/>
                  <a:gd name="T45" fmla="*/ 765 h 1361"/>
                  <a:gd name="T46" fmla="*/ 85 w 878"/>
                  <a:gd name="T47" fmla="*/ 879 h 1361"/>
                  <a:gd name="T48" fmla="*/ 0 w 878"/>
                  <a:gd name="T49" fmla="*/ 1162 h 1361"/>
                  <a:gd name="T50" fmla="*/ 56 w 878"/>
                  <a:gd name="T51" fmla="*/ 1247 h 1361"/>
                  <a:gd name="T52" fmla="*/ 141 w 878"/>
                  <a:gd name="T53" fmla="*/ 992 h 1361"/>
                  <a:gd name="T54" fmla="*/ 141 w 878"/>
                  <a:gd name="T55" fmla="*/ 1190 h 1361"/>
                  <a:gd name="T56" fmla="*/ 113 w 878"/>
                  <a:gd name="T57" fmla="*/ 1247 h 1361"/>
                  <a:gd name="T58" fmla="*/ 198 w 878"/>
                  <a:gd name="T59" fmla="*/ 1275 h 1361"/>
                  <a:gd name="T60" fmla="*/ 255 w 878"/>
                  <a:gd name="T61" fmla="*/ 1247 h 1361"/>
                  <a:gd name="T62" fmla="*/ 226 w 878"/>
                  <a:gd name="T63" fmla="*/ 1332 h 1361"/>
                  <a:gd name="T64" fmla="*/ 255 w 878"/>
                  <a:gd name="T65" fmla="*/ 1361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78" h="1361">
                    <a:moveTo>
                      <a:pt x="255" y="1361"/>
                    </a:moveTo>
                    <a:lnTo>
                      <a:pt x="340" y="1332"/>
                    </a:lnTo>
                    <a:lnTo>
                      <a:pt x="396" y="1332"/>
                    </a:lnTo>
                    <a:lnTo>
                      <a:pt x="510" y="1275"/>
                    </a:lnTo>
                    <a:lnTo>
                      <a:pt x="510" y="1247"/>
                    </a:lnTo>
                    <a:lnTo>
                      <a:pt x="595" y="1162"/>
                    </a:lnTo>
                    <a:lnTo>
                      <a:pt x="652" y="1190"/>
                    </a:lnTo>
                    <a:lnTo>
                      <a:pt x="765" y="1105"/>
                    </a:lnTo>
                    <a:lnTo>
                      <a:pt x="765" y="1020"/>
                    </a:lnTo>
                    <a:lnTo>
                      <a:pt x="793" y="992"/>
                    </a:lnTo>
                    <a:lnTo>
                      <a:pt x="793" y="935"/>
                    </a:lnTo>
                    <a:lnTo>
                      <a:pt x="765" y="907"/>
                    </a:lnTo>
                    <a:lnTo>
                      <a:pt x="680" y="935"/>
                    </a:lnTo>
                    <a:lnTo>
                      <a:pt x="652" y="907"/>
                    </a:lnTo>
                    <a:lnTo>
                      <a:pt x="510" y="935"/>
                    </a:lnTo>
                    <a:lnTo>
                      <a:pt x="481" y="907"/>
                    </a:lnTo>
                    <a:lnTo>
                      <a:pt x="538" y="765"/>
                    </a:lnTo>
                    <a:lnTo>
                      <a:pt x="652" y="623"/>
                    </a:lnTo>
                    <a:lnTo>
                      <a:pt x="737" y="510"/>
                    </a:lnTo>
                    <a:lnTo>
                      <a:pt x="708" y="482"/>
                    </a:lnTo>
                    <a:lnTo>
                      <a:pt x="765" y="453"/>
                    </a:lnTo>
                    <a:lnTo>
                      <a:pt x="765" y="397"/>
                    </a:lnTo>
                    <a:lnTo>
                      <a:pt x="708" y="368"/>
                    </a:lnTo>
                    <a:lnTo>
                      <a:pt x="737" y="312"/>
                    </a:lnTo>
                    <a:lnTo>
                      <a:pt x="765" y="340"/>
                    </a:lnTo>
                    <a:lnTo>
                      <a:pt x="878" y="255"/>
                    </a:lnTo>
                    <a:lnTo>
                      <a:pt x="850" y="170"/>
                    </a:lnTo>
                    <a:lnTo>
                      <a:pt x="737" y="170"/>
                    </a:lnTo>
                    <a:lnTo>
                      <a:pt x="680" y="113"/>
                    </a:lnTo>
                    <a:lnTo>
                      <a:pt x="623" y="85"/>
                    </a:lnTo>
                    <a:lnTo>
                      <a:pt x="623" y="56"/>
                    </a:lnTo>
                    <a:lnTo>
                      <a:pt x="595" y="0"/>
                    </a:lnTo>
                    <a:lnTo>
                      <a:pt x="481" y="0"/>
                    </a:lnTo>
                    <a:lnTo>
                      <a:pt x="425" y="141"/>
                    </a:lnTo>
                    <a:lnTo>
                      <a:pt x="368" y="141"/>
                    </a:lnTo>
                    <a:lnTo>
                      <a:pt x="340" y="113"/>
                    </a:lnTo>
                    <a:lnTo>
                      <a:pt x="255" y="141"/>
                    </a:lnTo>
                    <a:lnTo>
                      <a:pt x="226" y="227"/>
                    </a:lnTo>
                    <a:lnTo>
                      <a:pt x="141" y="255"/>
                    </a:lnTo>
                    <a:lnTo>
                      <a:pt x="113" y="312"/>
                    </a:lnTo>
                    <a:lnTo>
                      <a:pt x="141" y="340"/>
                    </a:lnTo>
                    <a:lnTo>
                      <a:pt x="113" y="482"/>
                    </a:lnTo>
                    <a:lnTo>
                      <a:pt x="141" y="510"/>
                    </a:lnTo>
                    <a:lnTo>
                      <a:pt x="0" y="623"/>
                    </a:lnTo>
                    <a:lnTo>
                      <a:pt x="56" y="708"/>
                    </a:lnTo>
                    <a:lnTo>
                      <a:pt x="198" y="765"/>
                    </a:lnTo>
                    <a:lnTo>
                      <a:pt x="141" y="850"/>
                    </a:lnTo>
                    <a:lnTo>
                      <a:pt x="85" y="879"/>
                    </a:lnTo>
                    <a:lnTo>
                      <a:pt x="28" y="964"/>
                    </a:lnTo>
                    <a:lnTo>
                      <a:pt x="0" y="1162"/>
                    </a:lnTo>
                    <a:lnTo>
                      <a:pt x="28" y="1162"/>
                    </a:lnTo>
                    <a:lnTo>
                      <a:pt x="56" y="1247"/>
                    </a:lnTo>
                    <a:lnTo>
                      <a:pt x="113" y="1219"/>
                    </a:lnTo>
                    <a:lnTo>
                      <a:pt x="141" y="992"/>
                    </a:lnTo>
                    <a:lnTo>
                      <a:pt x="170" y="1077"/>
                    </a:lnTo>
                    <a:lnTo>
                      <a:pt x="141" y="1190"/>
                    </a:lnTo>
                    <a:lnTo>
                      <a:pt x="170" y="1219"/>
                    </a:lnTo>
                    <a:lnTo>
                      <a:pt x="113" y="1247"/>
                    </a:lnTo>
                    <a:lnTo>
                      <a:pt x="141" y="1275"/>
                    </a:lnTo>
                    <a:lnTo>
                      <a:pt x="198" y="1275"/>
                    </a:lnTo>
                    <a:lnTo>
                      <a:pt x="255" y="1190"/>
                    </a:lnTo>
                    <a:lnTo>
                      <a:pt x="255" y="1247"/>
                    </a:lnTo>
                    <a:lnTo>
                      <a:pt x="198" y="1304"/>
                    </a:lnTo>
                    <a:lnTo>
                      <a:pt x="226" y="1332"/>
                    </a:lnTo>
                    <a:lnTo>
                      <a:pt x="283" y="1304"/>
                    </a:lnTo>
                    <a:lnTo>
                      <a:pt x="255" y="136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39" name="Freeform 699"/>
              <p:cNvSpPr>
                <a:spLocks/>
              </p:cNvSpPr>
              <p:nvPr/>
            </p:nvSpPr>
            <p:spPr bwMode="auto">
              <a:xfrm>
                <a:off x="1509" y="3421"/>
                <a:ext cx="737" cy="1049"/>
              </a:xfrm>
              <a:custGeom>
                <a:avLst/>
                <a:gdLst>
                  <a:gd name="T0" fmla="*/ 595 w 737"/>
                  <a:gd name="T1" fmla="*/ 992 h 1049"/>
                  <a:gd name="T2" fmla="*/ 567 w 737"/>
                  <a:gd name="T3" fmla="*/ 907 h 1049"/>
                  <a:gd name="T4" fmla="*/ 539 w 737"/>
                  <a:gd name="T5" fmla="*/ 907 h 1049"/>
                  <a:gd name="T6" fmla="*/ 567 w 737"/>
                  <a:gd name="T7" fmla="*/ 709 h 1049"/>
                  <a:gd name="T8" fmla="*/ 624 w 737"/>
                  <a:gd name="T9" fmla="*/ 624 h 1049"/>
                  <a:gd name="T10" fmla="*/ 680 w 737"/>
                  <a:gd name="T11" fmla="*/ 595 h 1049"/>
                  <a:gd name="T12" fmla="*/ 737 w 737"/>
                  <a:gd name="T13" fmla="*/ 510 h 1049"/>
                  <a:gd name="T14" fmla="*/ 595 w 737"/>
                  <a:gd name="T15" fmla="*/ 453 h 1049"/>
                  <a:gd name="T16" fmla="*/ 539 w 737"/>
                  <a:gd name="T17" fmla="*/ 368 h 1049"/>
                  <a:gd name="T18" fmla="*/ 680 w 737"/>
                  <a:gd name="T19" fmla="*/ 255 h 1049"/>
                  <a:gd name="T20" fmla="*/ 652 w 737"/>
                  <a:gd name="T21" fmla="*/ 227 h 1049"/>
                  <a:gd name="T22" fmla="*/ 680 w 737"/>
                  <a:gd name="T23" fmla="*/ 85 h 1049"/>
                  <a:gd name="T24" fmla="*/ 652 w 737"/>
                  <a:gd name="T25" fmla="*/ 57 h 1049"/>
                  <a:gd name="T26" fmla="*/ 567 w 737"/>
                  <a:gd name="T27" fmla="*/ 0 h 1049"/>
                  <a:gd name="T28" fmla="*/ 510 w 737"/>
                  <a:gd name="T29" fmla="*/ 28 h 1049"/>
                  <a:gd name="T30" fmla="*/ 453 w 737"/>
                  <a:gd name="T31" fmla="*/ 142 h 1049"/>
                  <a:gd name="T32" fmla="*/ 283 w 737"/>
                  <a:gd name="T33" fmla="*/ 198 h 1049"/>
                  <a:gd name="T34" fmla="*/ 198 w 737"/>
                  <a:gd name="T35" fmla="*/ 113 h 1049"/>
                  <a:gd name="T36" fmla="*/ 170 w 737"/>
                  <a:gd name="T37" fmla="*/ 198 h 1049"/>
                  <a:gd name="T38" fmla="*/ 198 w 737"/>
                  <a:gd name="T39" fmla="*/ 255 h 1049"/>
                  <a:gd name="T40" fmla="*/ 170 w 737"/>
                  <a:gd name="T41" fmla="*/ 283 h 1049"/>
                  <a:gd name="T42" fmla="*/ 113 w 737"/>
                  <a:gd name="T43" fmla="*/ 255 h 1049"/>
                  <a:gd name="T44" fmla="*/ 28 w 737"/>
                  <a:gd name="T45" fmla="*/ 283 h 1049"/>
                  <a:gd name="T46" fmla="*/ 85 w 737"/>
                  <a:gd name="T47" fmla="*/ 312 h 1049"/>
                  <a:gd name="T48" fmla="*/ 85 w 737"/>
                  <a:gd name="T49" fmla="*/ 340 h 1049"/>
                  <a:gd name="T50" fmla="*/ 28 w 737"/>
                  <a:gd name="T51" fmla="*/ 340 h 1049"/>
                  <a:gd name="T52" fmla="*/ 0 w 737"/>
                  <a:gd name="T53" fmla="*/ 453 h 1049"/>
                  <a:gd name="T54" fmla="*/ 57 w 737"/>
                  <a:gd name="T55" fmla="*/ 482 h 1049"/>
                  <a:gd name="T56" fmla="*/ 113 w 737"/>
                  <a:gd name="T57" fmla="*/ 453 h 1049"/>
                  <a:gd name="T58" fmla="*/ 227 w 737"/>
                  <a:gd name="T59" fmla="*/ 595 h 1049"/>
                  <a:gd name="T60" fmla="*/ 312 w 737"/>
                  <a:gd name="T61" fmla="*/ 737 h 1049"/>
                  <a:gd name="T62" fmla="*/ 340 w 737"/>
                  <a:gd name="T63" fmla="*/ 709 h 1049"/>
                  <a:gd name="T64" fmla="*/ 312 w 737"/>
                  <a:gd name="T65" fmla="*/ 652 h 1049"/>
                  <a:gd name="T66" fmla="*/ 340 w 737"/>
                  <a:gd name="T67" fmla="*/ 624 h 1049"/>
                  <a:gd name="T68" fmla="*/ 368 w 737"/>
                  <a:gd name="T69" fmla="*/ 539 h 1049"/>
                  <a:gd name="T70" fmla="*/ 397 w 737"/>
                  <a:gd name="T71" fmla="*/ 624 h 1049"/>
                  <a:gd name="T72" fmla="*/ 340 w 737"/>
                  <a:gd name="T73" fmla="*/ 652 h 1049"/>
                  <a:gd name="T74" fmla="*/ 368 w 737"/>
                  <a:gd name="T75" fmla="*/ 709 h 1049"/>
                  <a:gd name="T76" fmla="*/ 510 w 737"/>
                  <a:gd name="T77" fmla="*/ 680 h 1049"/>
                  <a:gd name="T78" fmla="*/ 425 w 737"/>
                  <a:gd name="T79" fmla="*/ 737 h 1049"/>
                  <a:gd name="T80" fmla="*/ 453 w 737"/>
                  <a:gd name="T81" fmla="*/ 765 h 1049"/>
                  <a:gd name="T82" fmla="*/ 425 w 737"/>
                  <a:gd name="T83" fmla="*/ 879 h 1049"/>
                  <a:gd name="T84" fmla="*/ 482 w 737"/>
                  <a:gd name="T85" fmla="*/ 1049 h 1049"/>
                  <a:gd name="T86" fmla="*/ 539 w 737"/>
                  <a:gd name="T87" fmla="*/ 1049 h 1049"/>
                  <a:gd name="T88" fmla="*/ 539 w 737"/>
                  <a:gd name="T89" fmla="*/ 992 h 1049"/>
                  <a:gd name="T90" fmla="*/ 595 w 737"/>
                  <a:gd name="T91" fmla="*/ 992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737" h="1049">
                    <a:moveTo>
                      <a:pt x="595" y="992"/>
                    </a:moveTo>
                    <a:lnTo>
                      <a:pt x="567" y="907"/>
                    </a:lnTo>
                    <a:lnTo>
                      <a:pt x="539" y="907"/>
                    </a:lnTo>
                    <a:lnTo>
                      <a:pt x="567" y="709"/>
                    </a:lnTo>
                    <a:lnTo>
                      <a:pt x="624" y="624"/>
                    </a:lnTo>
                    <a:lnTo>
                      <a:pt x="680" y="595"/>
                    </a:lnTo>
                    <a:lnTo>
                      <a:pt x="737" y="510"/>
                    </a:lnTo>
                    <a:lnTo>
                      <a:pt x="595" y="453"/>
                    </a:lnTo>
                    <a:lnTo>
                      <a:pt x="539" y="368"/>
                    </a:lnTo>
                    <a:lnTo>
                      <a:pt x="680" y="255"/>
                    </a:lnTo>
                    <a:lnTo>
                      <a:pt x="652" y="227"/>
                    </a:lnTo>
                    <a:lnTo>
                      <a:pt x="680" y="85"/>
                    </a:lnTo>
                    <a:lnTo>
                      <a:pt x="652" y="57"/>
                    </a:lnTo>
                    <a:lnTo>
                      <a:pt x="567" y="0"/>
                    </a:lnTo>
                    <a:lnTo>
                      <a:pt x="510" y="28"/>
                    </a:lnTo>
                    <a:lnTo>
                      <a:pt x="453" y="142"/>
                    </a:lnTo>
                    <a:lnTo>
                      <a:pt x="283" y="198"/>
                    </a:lnTo>
                    <a:lnTo>
                      <a:pt x="198" y="113"/>
                    </a:lnTo>
                    <a:lnTo>
                      <a:pt x="170" y="198"/>
                    </a:lnTo>
                    <a:lnTo>
                      <a:pt x="198" y="255"/>
                    </a:lnTo>
                    <a:lnTo>
                      <a:pt x="170" y="283"/>
                    </a:lnTo>
                    <a:lnTo>
                      <a:pt x="113" y="255"/>
                    </a:lnTo>
                    <a:lnTo>
                      <a:pt x="28" y="283"/>
                    </a:lnTo>
                    <a:lnTo>
                      <a:pt x="85" y="312"/>
                    </a:lnTo>
                    <a:lnTo>
                      <a:pt x="85" y="340"/>
                    </a:lnTo>
                    <a:lnTo>
                      <a:pt x="28" y="340"/>
                    </a:lnTo>
                    <a:lnTo>
                      <a:pt x="0" y="453"/>
                    </a:lnTo>
                    <a:lnTo>
                      <a:pt x="57" y="482"/>
                    </a:lnTo>
                    <a:lnTo>
                      <a:pt x="113" y="453"/>
                    </a:lnTo>
                    <a:lnTo>
                      <a:pt x="227" y="595"/>
                    </a:lnTo>
                    <a:lnTo>
                      <a:pt x="312" y="737"/>
                    </a:lnTo>
                    <a:lnTo>
                      <a:pt x="340" y="709"/>
                    </a:lnTo>
                    <a:lnTo>
                      <a:pt x="312" y="652"/>
                    </a:lnTo>
                    <a:lnTo>
                      <a:pt x="340" y="624"/>
                    </a:lnTo>
                    <a:lnTo>
                      <a:pt x="368" y="539"/>
                    </a:lnTo>
                    <a:lnTo>
                      <a:pt x="397" y="624"/>
                    </a:lnTo>
                    <a:lnTo>
                      <a:pt x="340" y="652"/>
                    </a:lnTo>
                    <a:lnTo>
                      <a:pt x="368" y="709"/>
                    </a:lnTo>
                    <a:lnTo>
                      <a:pt x="510" y="680"/>
                    </a:lnTo>
                    <a:lnTo>
                      <a:pt x="425" y="737"/>
                    </a:lnTo>
                    <a:lnTo>
                      <a:pt x="453" y="765"/>
                    </a:lnTo>
                    <a:lnTo>
                      <a:pt x="425" y="879"/>
                    </a:lnTo>
                    <a:lnTo>
                      <a:pt x="482" y="1049"/>
                    </a:lnTo>
                    <a:lnTo>
                      <a:pt x="539" y="1049"/>
                    </a:lnTo>
                    <a:lnTo>
                      <a:pt x="539" y="992"/>
                    </a:lnTo>
                    <a:lnTo>
                      <a:pt x="595" y="99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40" name="Freeform 700"/>
              <p:cNvSpPr>
                <a:spLocks/>
              </p:cNvSpPr>
              <p:nvPr/>
            </p:nvSpPr>
            <p:spPr bwMode="auto">
              <a:xfrm>
                <a:off x="176" y="3449"/>
                <a:ext cx="142" cy="142"/>
              </a:xfrm>
              <a:custGeom>
                <a:avLst/>
                <a:gdLst>
                  <a:gd name="T0" fmla="*/ 0 w 142"/>
                  <a:gd name="T1" fmla="*/ 0 h 142"/>
                  <a:gd name="T2" fmla="*/ 86 w 142"/>
                  <a:gd name="T3" fmla="*/ 29 h 142"/>
                  <a:gd name="T4" fmla="*/ 142 w 142"/>
                  <a:gd name="T5" fmla="*/ 85 h 142"/>
                  <a:gd name="T6" fmla="*/ 114 w 142"/>
                  <a:gd name="T7" fmla="*/ 142 h 142"/>
                  <a:gd name="T8" fmla="*/ 86 w 142"/>
                  <a:gd name="T9" fmla="*/ 85 h 142"/>
                  <a:gd name="T10" fmla="*/ 29 w 142"/>
                  <a:gd name="T11" fmla="*/ 85 h 142"/>
                  <a:gd name="T12" fmla="*/ 0 w 142"/>
                  <a:gd name="T13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2" h="142">
                    <a:moveTo>
                      <a:pt x="0" y="0"/>
                    </a:moveTo>
                    <a:lnTo>
                      <a:pt x="86" y="29"/>
                    </a:lnTo>
                    <a:lnTo>
                      <a:pt x="142" y="85"/>
                    </a:lnTo>
                    <a:lnTo>
                      <a:pt x="114" y="142"/>
                    </a:lnTo>
                    <a:lnTo>
                      <a:pt x="86" y="85"/>
                    </a:lnTo>
                    <a:lnTo>
                      <a:pt x="29" y="8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41" name="Freeform 701"/>
              <p:cNvSpPr>
                <a:spLocks/>
              </p:cNvSpPr>
              <p:nvPr/>
            </p:nvSpPr>
            <p:spPr bwMode="auto">
              <a:xfrm>
                <a:off x="3267" y="3194"/>
                <a:ext cx="1020" cy="964"/>
              </a:xfrm>
              <a:custGeom>
                <a:avLst/>
                <a:gdLst>
                  <a:gd name="T0" fmla="*/ 113 w 1020"/>
                  <a:gd name="T1" fmla="*/ 680 h 964"/>
                  <a:gd name="T2" fmla="*/ 56 w 1020"/>
                  <a:gd name="T3" fmla="*/ 652 h 964"/>
                  <a:gd name="T4" fmla="*/ 0 w 1020"/>
                  <a:gd name="T5" fmla="*/ 652 h 964"/>
                  <a:gd name="T6" fmla="*/ 0 w 1020"/>
                  <a:gd name="T7" fmla="*/ 567 h 964"/>
                  <a:gd name="T8" fmla="*/ 141 w 1020"/>
                  <a:gd name="T9" fmla="*/ 482 h 964"/>
                  <a:gd name="T10" fmla="*/ 141 w 1020"/>
                  <a:gd name="T11" fmla="*/ 397 h 964"/>
                  <a:gd name="T12" fmla="*/ 226 w 1020"/>
                  <a:gd name="T13" fmla="*/ 340 h 964"/>
                  <a:gd name="T14" fmla="*/ 311 w 1020"/>
                  <a:gd name="T15" fmla="*/ 425 h 964"/>
                  <a:gd name="T16" fmla="*/ 453 w 1020"/>
                  <a:gd name="T17" fmla="*/ 369 h 964"/>
                  <a:gd name="T18" fmla="*/ 482 w 1020"/>
                  <a:gd name="T19" fmla="*/ 227 h 964"/>
                  <a:gd name="T20" fmla="*/ 538 w 1020"/>
                  <a:gd name="T21" fmla="*/ 255 h 964"/>
                  <a:gd name="T22" fmla="*/ 567 w 1020"/>
                  <a:gd name="T23" fmla="*/ 227 h 964"/>
                  <a:gd name="T24" fmla="*/ 538 w 1020"/>
                  <a:gd name="T25" fmla="*/ 170 h 964"/>
                  <a:gd name="T26" fmla="*/ 595 w 1020"/>
                  <a:gd name="T27" fmla="*/ 113 h 964"/>
                  <a:gd name="T28" fmla="*/ 567 w 1020"/>
                  <a:gd name="T29" fmla="*/ 85 h 964"/>
                  <a:gd name="T30" fmla="*/ 567 w 1020"/>
                  <a:gd name="T31" fmla="*/ 57 h 964"/>
                  <a:gd name="T32" fmla="*/ 737 w 1020"/>
                  <a:gd name="T33" fmla="*/ 113 h 964"/>
                  <a:gd name="T34" fmla="*/ 793 w 1020"/>
                  <a:gd name="T35" fmla="*/ 113 h 964"/>
                  <a:gd name="T36" fmla="*/ 793 w 1020"/>
                  <a:gd name="T37" fmla="*/ 28 h 964"/>
                  <a:gd name="T38" fmla="*/ 822 w 1020"/>
                  <a:gd name="T39" fmla="*/ 0 h 964"/>
                  <a:gd name="T40" fmla="*/ 907 w 1020"/>
                  <a:gd name="T41" fmla="*/ 28 h 964"/>
                  <a:gd name="T42" fmla="*/ 935 w 1020"/>
                  <a:gd name="T43" fmla="*/ 57 h 964"/>
                  <a:gd name="T44" fmla="*/ 907 w 1020"/>
                  <a:gd name="T45" fmla="*/ 142 h 964"/>
                  <a:gd name="T46" fmla="*/ 878 w 1020"/>
                  <a:gd name="T47" fmla="*/ 142 h 964"/>
                  <a:gd name="T48" fmla="*/ 850 w 1020"/>
                  <a:gd name="T49" fmla="*/ 227 h 964"/>
                  <a:gd name="T50" fmla="*/ 878 w 1020"/>
                  <a:gd name="T51" fmla="*/ 284 h 964"/>
                  <a:gd name="T52" fmla="*/ 822 w 1020"/>
                  <a:gd name="T53" fmla="*/ 312 h 964"/>
                  <a:gd name="T54" fmla="*/ 850 w 1020"/>
                  <a:gd name="T55" fmla="*/ 397 h 964"/>
                  <a:gd name="T56" fmla="*/ 822 w 1020"/>
                  <a:gd name="T57" fmla="*/ 425 h 964"/>
                  <a:gd name="T58" fmla="*/ 822 w 1020"/>
                  <a:gd name="T59" fmla="*/ 454 h 964"/>
                  <a:gd name="T60" fmla="*/ 963 w 1020"/>
                  <a:gd name="T61" fmla="*/ 482 h 964"/>
                  <a:gd name="T62" fmla="*/ 935 w 1020"/>
                  <a:gd name="T63" fmla="*/ 567 h 964"/>
                  <a:gd name="T64" fmla="*/ 963 w 1020"/>
                  <a:gd name="T65" fmla="*/ 567 h 964"/>
                  <a:gd name="T66" fmla="*/ 935 w 1020"/>
                  <a:gd name="T67" fmla="*/ 595 h 964"/>
                  <a:gd name="T68" fmla="*/ 992 w 1020"/>
                  <a:gd name="T69" fmla="*/ 624 h 964"/>
                  <a:gd name="T70" fmla="*/ 1020 w 1020"/>
                  <a:gd name="T71" fmla="*/ 652 h 964"/>
                  <a:gd name="T72" fmla="*/ 878 w 1020"/>
                  <a:gd name="T73" fmla="*/ 680 h 964"/>
                  <a:gd name="T74" fmla="*/ 878 w 1020"/>
                  <a:gd name="T75" fmla="*/ 624 h 964"/>
                  <a:gd name="T76" fmla="*/ 765 w 1020"/>
                  <a:gd name="T77" fmla="*/ 652 h 964"/>
                  <a:gd name="T78" fmla="*/ 708 w 1020"/>
                  <a:gd name="T79" fmla="*/ 766 h 964"/>
                  <a:gd name="T80" fmla="*/ 652 w 1020"/>
                  <a:gd name="T81" fmla="*/ 680 h 964"/>
                  <a:gd name="T82" fmla="*/ 595 w 1020"/>
                  <a:gd name="T83" fmla="*/ 766 h 964"/>
                  <a:gd name="T84" fmla="*/ 680 w 1020"/>
                  <a:gd name="T85" fmla="*/ 822 h 964"/>
                  <a:gd name="T86" fmla="*/ 623 w 1020"/>
                  <a:gd name="T87" fmla="*/ 907 h 964"/>
                  <a:gd name="T88" fmla="*/ 510 w 1020"/>
                  <a:gd name="T89" fmla="*/ 964 h 964"/>
                  <a:gd name="T90" fmla="*/ 482 w 1020"/>
                  <a:gd name="T91" fmla="*/ 936 h 964"/>
                  <a:gd name="T92" fmla="*/ 538 w 1020"/>
                  <a:gd name="T93" fmla="*/ 851 h 964"/>
                  <a:gd name="T94" fmla="*/ 482 w 1020"/>
                  <a:gd name="T95" fmla="*/ 851 h 964"/>
                  <a:gd name="T96" fmla="*/ 425 w 1020"/>
                  <a:gd name="T97" fmla="*/ 907 h 964"/>
                  <a:gd name="T98" fmla="*/ 340 w 1020"/>
                  <a:gd name="T99" fmla="*/ 907 h 964"/>
                  <a:gd name="T100" fmla="*/ 311 w 1020"/>
                  <a:gd name="T101" fmla="*/ 851 h 964"/>
                  <a:gd name="T102" fmla="*/ 226 w 1020"/>
                  <a:gd name="T103" fmla="*/ 879 h 964"/>
                  <a:gd name="T104" fmla="*/ 226 w 1020"/>
                  <a:gd name="T105" fmla="*/ 851 h 964"/>
                  <a:gd name="T106" fmla="*/ 283 w 1020"/>
                  <a:gd name="T107" fmla="*/ 822 h 964"/>
                  <a:gd name="T108" fmla="*/ 255 w 1020"/>
                  <a:gd name="T109" fmla="*/ 766 h 964"/>
                  <a:gd name="T110" fmla="*/ 141 w 1020"/>
                  <a:gd name="T111" fmla="*/ 737 h 964"/>
                  <a:gd name="T112" fmla="*/ 113 w 1020"/>
                  <a:gd name="T113" fmla="*/ 680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020" h="964">
                    <a:moveTo>
                      <a:pt x="113" y="680"/>
                    </a:moveTo>
                    <a:lnTo>
                      <a:pt x="56" y="652"/>
                    </a:lnTo>
                    <a:lnTo>
                      <a:pt x="0" y="652"/>
                    </a:lnTo>
                    <a:lnTo>
                      <a:pt x="0" y="567"/>
                    </a:lnTo>
                    <a:lnTo>
                      <a:pt x="141" y="482"/>
                    </a:lnTo>
                    <a:lnTo>
                      <a:pt x="141" y="397"/>
                    </a:lnTo>
                    <a:lnTo>
                      <a:pt x="226" y="340"/>
                    </a:lnTo>
                    <a:lnTo>
                      <a:pt x="311" y="425"/>
                    </a:lnTo>
                    <a:lnTo>
                      <a:pt x="453" y="369"/>
                    </a:lnTo>
                    <a:lnTo>
                      <a:pt x="482" y="227"/>
                    </a:lnTo>
                    <a:lnTo>
                      <a:pt x="538" y="255"/>
                    </a:lnTo>
                    <a:lnTo>
                      <a:pt x="567" y="227"/>
                    </a:lnTo>
                    <a:lnTo>
                      <a:pt x="538" y="170"/>
                    </a:lnTo>
                    <a:lnTo>
                      <a:pt x="595" y="113"/>
                    </a:lnTo>
                    <a:lnTo>
                      <a:pt x="567" y="85"/>
                    </a:lnTo>
                    <a:lnTo>
                      <a:pt x="567" y="57"/>
                    </a:lnTo>
                    <a:lnTo>
                      <a:pt x="737" y="113"/>
                    </a:lnTo>
                    <a:lnTo>
                      <a:pt x="793" y="113"/>
                    </a:lnTo>
                    <a:lnTo>
                      <a:pt x="793" y="28"/>
                    </a:lnTo>
                    <a:lnTo>
                      <a:pt x="822" y="0"/>
                    </a:lnTo>
                    <a:lnTo>
                      <a:pt x="907" y="28"/>
                    </a:lnTo>
                    <a:lnTo>
                      <a:pt x="935" y="57"/>
                    </a:lnTo>
                    <a:lnTo>
                      <a:pt x="907" y="142"/>
                    </a:lnTo>
                    <a:lnTo>
                      <a:pt x="878" y="142"/>
                    </a:lnTo>
                    <a:lnTo>
                      <a:pt x="850" y="227"/>
                    </a:lnTo>
                    <a:lnTo>
                      <a:pt x="878" y="284"/>
                    </a:lnTo>
                    <a:lnTo>
                      <a:pt x="822" y="312"/>
                    </a:lnTo>
                    <a:lnTo>
                      <a:pt x="850" y="397"/>
                    </a:lnTo>
                    <a:lnTo>
                      <a:pt x="822" y="425"/>
                    </a:lnTo>
                    <a:lnTo>
                      <a:pt x="822" y="454"/>
                    </a:lnTo>
                    <a:lnTo>
                      <a:pt x="963" y="482"/>
                    </a:lnTo>
                    <a:lnTo>
                      <a:pt x="935" y="567"/>
                    </a:lnTo>
                    <a:lnTo>
                      <a:pt x="963" y="567"/>
                    </a:lnTo>
                    <a:lnTo>
                      <a:pt x="935" y="595"/>
                    </a:lnTo>
                    <a:lnTo>
                      <a:pt x="992" y="624"/>
                    </a:lnTo>
                    <a:lnTo>
                      <a:pt x="1020" y="652"/>
                    </a:lnTo>
                    <a:lnTo>
                      <a:pt x="878" y="680"/>
                    </a:lnTo>
                    <a:lnTo>
                      <a:pt x="878" y="624"/>
                    </a:lnTo>
                    <a:lnTo>
                      <a:pt x="765" y="652"/>
                    </a:lnTo>
                    <a:lnTo>
                      <a:pt x="708" y="766"/>
                    </a:lnTo>
                    <a:lnTo>
                      <a:pt x="652" y="680"/>
                    </a:lnTo>
                    <a:lnTo>
                      <a:pt x="595" y="766"/>
                    </a:lnTo>
                    <a:lnTo>
                      <a:pt x="680" y="822"/>
                    </a:lnTo>
                    <a:lnTo>
                      <a:pt x="623" y="907"/>
                    </a:lnTo>
                    <a:lnTo>
                      <a:pt x="510" y="964"/>
                    </a:lnTo>
                    <a:lnTo>
                      <a:pt x="482" y="936"/>
                    </a:lnTo>
                    <a:lnTo>
                      <a:pt x="538" y="851"/>
                    </a:lnTo>
                    <a:lnTo>
                      <a:pt x="482" y="851"/>
                    </a:lnTo>
                    <a:lnTo>
                      <a:pt x="425" y="907"/>
                    </a:lnTo>
                    <a:lnTo>
                      <a:pt x="340" y="907"/>
                    </a:lnTo>
                    <a:lnTo>
                      <a:pt x="311" y="851"/>
                    </a:lnTo>
                    <a:lnTo>
                      <a:pt x="226" y="879"/>
                    </a:lnTo>
                    <a:lnTo>
                      <a:pt x="226" y="851"/>
                    </a:lnTo>
                    <a:lnTo>
                      <a:pt x="283" y="822"/>
                    </a:lnTo>
                    <a:lnTo>
                      <a:pt x="255" y="766"/>
                    </a:lnTo>
                    <a:lnTo>
                      <a:pt x="141" y="737"/>
                    </a:lnTo>
                    <a:lnTo>
                      <a:pt x="113" y="68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42" name="Freeform 702"/>
              <p:cNvSpPr>
                <a:spLocks/>
              </p:cNvSpPr>
              <p:nvPr/>
            </p:nvSpPr>
            <p:spPr bwMode="auto">
              <a:xfrm>
                <a:off x="4882" y="4158"/>
                <a:ext cx="312" cy="312"/>
              </a:xfrm>
              <a:custGeom>
                <a:avLst/>
                <a:gdLst>
                  <a:gd name="T0" fmla="*/ 256 w 312"/>
                  <a:gd name="T1" fmla="*/ 198 h 312"/>
                  <a:gd name="T2" fmla="*/ 142 w 312"/>
                  <a:gd name="T3" fmla="*/ 312 h 312"/>
                  <a:gd name="T4" fmla="*/ 0 w 312"/>
                  <a:gd name="T5" fmla="*/ 255 h 312"/>
                  <a:gd name="T6" fmla="*/ 29 w 312"/>
                  <a:gd name="T7" fmla="*/ 142 h 312"/>
                  <a:gd name="T8" fmla="*/ 57 w 312"/>
                  <a:gd name="T9" fmla="*/ 198 h 312"/>
                  <a:gd name="T10" fmla="*/ 86 w 312"/>
                  <a:gd name="T11" fmla="*/ 170 h 312"/>
                  <a:gd name="T12" fmla="*/ 142 w 312"/>
                  <a:gd name="T13" fmla="*/ 198 h 312"/>
                  <a:gd name="T14" fmla="*/ 171 w 312"/>
                  <a:gd name="T15" fmla="*/ 85 h 312"/>
                  <a:gd name="T16" fmla="*/ 227 w 312"/>
                  <a:gd name="T17" fmla="*/ 0 h 312"/>
                  <a:gd name="T18" fmla="*/ 227 w 312"/>
                  <a:gd name="T19" fmla="*/ 57 h 312"/>
                  <a:gd name="T20" fmla="*/ 312 w 312"/>
                  <a:gd name="T21" fmla="*/ 57 h 312"/>
                  <a:gd name="T22" fmla="*/ 227 w 312"/>
                  <a:gd name="T23" fmla="*/ 142 h 312"/>
                  <a:gd name="T24" fmla="*/ 256 w 312"/>
                  <a:gd name="T25" fmla="*/ 198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12" h="312">
                    <a:moveTo>
                      <a:pt x="256" y="198"/>
                    </a:moveTo>
                    <a:lnTo>
                      <a:pt x="142" y="312"/>
                    </a:lnTo>
                    <a:lnTo>
                      <a:pt x="0" y="255"/>
                    </a:lnTo>
                    <a:lnTo>
                      <a:pt x="29" y="142"/>
                    </a:lnTo>
                    <a:lnTo>
                      <a:pt x="57" y="198"/>
                    </a:lnTo>
                    <a:lnTo>
                      <a:pt x="86" y="170"/>
                    </a:lnTo>
                    <a:lnTo>
                      <a:pt x="142" y="198"/>
                    </a:lnTo>
                    <a:lnTo>
                      <a:pt x="171" y="85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312" y="57"/>
                    </a:lnTo>
                    <a:lnTo>
                      <a:pt x="227" y="142"/>
                    </a:lnTo>
                    <a:lnTo>
                      <a:pt x="256" y="19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43" name="Freeform 703"/>
              <p:cNvSpPr>
                <a:spLocks/>
              </p:cNvSpPr>
              <p:nvPr/>
            </p:nvSpPr>
            <p:spPr bwMode="auto">
              <a:xfrm>
                <a:off x="5733" y="4782"/>
                <a:ext cx="113" cy="113"/>
              </a:xfrm>
              <a:custGeom>
                <a:avLst/>
                <a:gdLst>
                  <a:gd name="T0" fmla="*/ 113 w 113"/>
                  <a:gd name="T1" fmla="*/ 113 h 113"/>
                  <a:gd name="T2" fmla="*/ 113 w 113"/>
                  <a:gd name="T3" fmla="*/ 56 h 113"/>
                  <a:gd name="T4" fmla="*/ 85 w 113"/>
                  <a:gd name="T5" fmla="*/ 0 h 113"/>
                  <a:gd name="T6" fmla="*/ 57 w 113"/>
                  <a:gd name="T7" fmla="*/ 56 h 113"/>
                  <a:gd name="T8" fmla="*/ 0 w 113"/>
                  <a:gd name="T9" fmla="*/ 56 h 113"/>
                  <a:gd name="T10" fmla="*/ 0 w 113"/>
                  <a:gd name="T11" fmla="*/ 85 h 113"/>
                  <a:gd name="T12" fmla="*/ 113 w 113"/>
                  <a:gd name="T13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3" h="113">
                    <a:moveTo>
                      <a:pt x="113" y="113"/>
                    </a:moveTo>
                    <a:lnTo>
                      <a:pt x="113" y="56"/>
                    </a:lnTo>
                    <a:lnTo>
                      <a:pt x="85" y="0"/>
                    </a:lnTo>
                    <a:lnTo>
                      <a:pt x="57" y="56"/>
                    </a:lnTo>
                    <a:lnTo>
                      <a:pt x="0" y="56"/>
                    </a:lnTo>
                    <a:lnTo>
                      <a:pt x="0" y="85"/>
                    </a:lnTo>
                    <a:lnTo>
                      <a:pt x="113" y="11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44" name="Freeform 704"/>
              <p:cNvSpPr>
                <a:spLocks/>
              </p:cNvSpPr>
              <p:nvPr/>
            </p:nvSpPr>
            <p:spPr bwMode="auto">
              <a:xfrm>
                <a:off x="5478" y="5179"/>
                <a:ext cx="255" cy="170"/>
              </a:xfrm>
              <a:custGeom>
                <a:avLst/>
                <a:gdLst>
                  <a:gd name="T0" fmla="*/ 142 w 255"/>
                  <a:gd name="T1" fmla="*/ 0 h 170"/>
                  <a:gd name="T2" fmla="*/ 85 w 255"/>
                  <a:gd name="T3" fmla="*/ 28 h 170"/>
                  <a:gd name="T4" fmla="*/ 113 w 255"/>
                  <a:gd name="T5" fmla="*/ 85 h 170"/>
                  <a:gd name="T6" fmla="*/ 0 w 255"/>
                  <a:gd name="T7" fmla="*/ 113 h 170"/>
                  <a:gd name="T8" fmla="*/ 28 w 255"/>
                  <a:gd name="T9" fmla="*/ 170 h 170"/>
                  <a:gd name="T10" fmla="*/ 113 w 255"/>
                  <a:gd name="T11" fmla="*/ 170 h 170"/>
                  <a:gd name="T12" fmla="*/ 255 w 255"/>
                  <a:gd name="T13" fmla="*/ 113 h 170"/>
                  <a:gd name="T14" fmla="*/ 227 w 255"/>
                  <a:gd name="T15" fmla="*/ 56 h 170"/>
                  <a:gd name="T16" fmla="*/ 142 w 255"/>
                  <a:gd name="T17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5" h="170">
                    <a:moveTo>
                      <a:pt x="142" y="0"/>
                    </a:moveTo>
                    <a:lnTo>
                      <a:pt x="85" y="28"/>
                    </a:lnTo>
                    <a:lnTo>
                      <a:pt x="113" y="85"/>
                    </a:lnTo>
                    <a:lnTo>
                      <a:pt x="0" y="113"/>
                    </a:lnTo>
                    <a:lnTo>
                      <a:pt x="28" y="170"/>
                    </a:lnTo>
                    <a:lnTo>
                      <a:pt x="113" y="170"/>
                    </a:lnTo>
                    <a:lnTo>
                      <a:pt x="255" y="113"/>
                    </a:lnTo>
                    <a:lnTo>
                      <a:pt x="227" y="56"/>
                    </a:lnTo>
                    <a:lnTo>
                      <a:pt x="142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45" name="Freeform 705"/>
              <p:cNvSpPr>
                <a:spLocks/>
              </p:cNvSpPr>
              <p:nvPr/>
            </p:nvSpPr>
            <p:spPr bwMode="auto">
              <a:xfrm>
                <a:off x="5875" y="4838"/>
                <a:ext cx="567" cy="426"/>
              </a:xfrm>
              <a:custGeom>
                <a:avLst/>
                <a:gdLst>
                  <a:gd name="T0" fmla="*/ 198 w 567"/>
                  <a:gd name="T1" fmla="*/ 0 h 426"/>
                  <a:gd name="T2" fmla="*/ 170 w 567"/>
                  <a:gd name="T3" fmla="*/ 85 h 426"/>
                  <a:gd name="T4" fmla="*/ 227 w 567"/>
                  <a:gd name="T5" fmla="*/ 142 h 426"/>
                  <a:gd name="T6" fmla="*/ 170 w 567"/>
                  <a:gd name="T7" fmla="*/ 227 h 426"/>
                  <a:gd name="T8" fmla="*/ 141 w 567"/>
                  <a:gd name="T9" fmla="*/ 227 h 426"/>
                  <a:gd name="T10" fmla="*/ 113 w 567"/>
                  <a:gd name="T11" fmla="*/ 341 h 426"/>
                  <a:gd name="T12" fmla="*/ 0 w 567"/>
                  <a:gd name="T13" fmla="*/ 369 h 426"/>
                  <a:gd name="T14" fmla="*/ 56 w 567"/>
                  <a:gd name="T15" fmla="*/ 426 h 426"/>
                  <a:gd name="T16" fmla="*/ 113 w 567"/>
                  <a:gd name="T17" fmla="*/ 397 h 426"/>
                  <a:gd name="T18" fmla="*/ 113 w 567"/>
                  <a:gd name="T19" fmla="*/ 369 h 426"/>
                  <a:gd name="T20" fmla="*/ 170 w 567"/>
                  <a:gd name="T21" fmla="*/ 312 h 426"/>
                  <a:gd name="T22" fmla="*/ 198 w 567"/>
                  <a:gd name="T23" fmla="*/ 312 h 426"/>
                  <a:gd name="T24" fmla="*/ 227 w 567"/>
                  <a:gd name="T25" fmla="*/ 284 h 426"/>
                  <a:gd name="T26" fmla="*/ 198 w 567"/>
                  <a:gd name="T27" fmla="*/ 256 h 426"/>
                  <a:gd name="T28" fmla="*/ 255 w 567"/>
                  <a:gd name="T29" fmla="*/ 256 h 426"/>
                  <a:gd name="T30" fmla="*/ 255 w 567"/>
                  <a:gd name="T31" fmla="*/ 199 h 426"/>
                  <a:gd name="T32" fmla="*/ 397 w 567"/>
                  <a:gd name="T33" fmla="*/ 199 h 426"/>
                  <a:gd name="T34" fmla="*/ 453 w 567"/>
                  <a:gd name="T35" fmla="*/ 170 h 426"/>
                  <a:gd name="T36" fmla="*/ 510 w 567"/>
                  <a:gd name="T37" fmla="*/ 170 h 426"/>
                  <a:gd name="T38" fmla="*/ 567 w 567"/>
                  <a:gd name="T39" fmla="*/ 114 h 426"/>
                  <a:gd name="T40" fmla="*/ 482 w 567"/>
                  <a:gd name="T41" fmla="*/ 57 h 426"/>
                  <a:gd name="T42" fmla="*/ 482 w 567"/>
                  <a:gd name="T43" fmla="*/ 0 h 426"/>
                  <a:gd name="T44" fmla="*/ 397 w 567"/>
                  <a:gd name="T45" fmla="*/ 0 h 426"/>
                  <a:gd name="T46" fmla="*/ 397 w 567"/>
                  <a:gd name="T47" fmla="*/ 142 h 426"/>
                  <a:gd name="T48" fmla="*/ 283 w 567"/>
                  <a:gd name="T49" fmla="*/ 85 h 426"/>
                  <a:gd name="T50" fmla="*/ 255 w 567"/>
                  <a:gd name="T51" fmla="*/ 114 h 426"/>
                  <a:gd name="T52" fmla="*/ 227 w 567"/>
                  <a:gd name="T53" fmla="*/ 85 h 426"/>
                  <a:gd name="T54" fmla="*/ 227 w 567"/>
                  <a:gd name="T55" fmla="*/ 57 h 426"/>
                  <a:gd name="T56" fmla="*/ 198 w 567"/>
                  <a:gd name="T57" fmla="*/ 0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67" h="426">
                    <a:moveTo>
                      <a:pt x="198" y="0"/>
                    </a:moveTo>
                    <a:lnTo>
                      <a:pt x="170" y="85"/>
                    </a:lnTo>
                    <a:lnTo>
                      <a:pt x="227" y="142"/>
                    </a:lnTo>
                    <a:lnTo>
                      <a:pt x="170" y="227"/>
                    </a:lnTo>
                    <a:lnTo>
                      <a:pt x="141" y="227"/>
                    </a:lnTo>
                    <a:lnTo>
                      <a:pt x="113" y="341"/>
                    </a:lnTo>
                    <a:lnTo>
                      <a:pt x="0" y="369"/>
                    </a:lnTo>
                    <a:lnTo>
                      <a:pt x="56" y="426"/>
                    </a:lnTo>
                    <a:lnTo>
                      <a:pt x="113" y="397"/>
                    </a:lnTo>
                    <a:lnTo>
                      <a:pt x="113" y="369"/>
                    </a:lnTo>
                    <a:lnTo>
                      <a:pt x="170" y="312"/>
                    </a:lnTo>
                    <a:lnTo>
                      <a:pt x="198" y="312"/>
                    </a:lnTo>
                    <a:lnTo>
                      <a:pt x="227" y="284"/>
                    </a:lnTo>
                    <a:lnTo>
                      <a:pt x="198" y="256"/>
                    </a:lnTo>
                    <a:lnTo>
                      <a:pt x="255" y="256"/>
                    </a:lnTo>
                    <a:lnTo>
                      <a:pt x="255" y="199"/>
                    </a:lnTo>
                    <a:lnTo>
                      <a:pt x="397" y="199"/>
                    </a:lnTo>
                    <a:lnTo>
                      <a:pt x="453" y="170"/>
                    </a:lnTo>
                    <a:lnTo>
                      <a:pt x="510" y="170"/>
                    </a:lnTo>
                    <a:lnTo>
                      <a:pt x="567" y="114"/>
                    </a:lnTo>
                    <a:lnTo>
                      <a:pt x="482" y="57"/>
                    </a:lnTo>
                    <a:lnTo>
                      <a:pt x="482" y="0"/>
                    </a:lnTo>
                    <a:lnTo>
                      <a:pt x="397" y="0"/>
                    </a:lnTo>
                    <a:lnTo>
                      <a:pt x="397" y="142"/>
                    </a:lnTo>
                    <a:lnTo>
                      <a:pt x="283" y="85"/>
                    </a:lnTo>
                    <a:lnTo>
                      <a:pt x="255" y="114"/>
                    </a:lnTo>
                    <a:lnTo>
                      <a:pt x="227" y="85"/>
                    </a:lnTo>
                    <a:lnTo>
                      <a:pt x="227" y="57"/>
                    </a:lnTo>
                    <a:lnTo>
                      <a:pt x="198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46" name="Freeform 706"/>
              <p:cNvSpPr>
                <a:spLocks/>
              </p:cNvSpPr>
              <p:nvPr/>
            </p:nvSpPr>
            <p:spPr bwMode="auto">
              <a:xfrm>
                <a:off x="6498" y="5065"/>
                <a:ext cx="482" cy="312"/>
              </a:xfrm>
              <a:custGeom>
                <a:avLst/>
                <a:gdLst>
                  <a:gd name="T0" fmla="*/ 171 w 482"/>
                  <a:gd name="T1" fmla="*/ 0 h 312"/>
                  <a:gd name="T2" fmla="*/ 114 w 482"/>
                  <a:gd name="T3" fmla="*/ 57 h 312"/>
                  <a:gd name="T4" fmla="*/ 85 w 482"/>
                  <a:gd name="T5" fmla="*/ 57 h 312"/>
                  <a:gd name="T6" fmla="*/ 0 w 482"/>
                  <a:gd name="T7" fmla="*/ 85 h 312"/>
                  <a:gd name="T8" fmla="*/ 0 w 482"/>
                  <a:gd name="T9" fmla="*/ 142 h 312"/>
                  <a:gd name="T10" fmla="*/ 29 w 482"/>
                  <a:gd name="T11" fmla="*/ 142 h 312"/>
                  <a:gd name="T12" fmla="*/ 114 w 482"/>
                  <a:gd name="T13" fmla="*/ 85 h 312"/>
                  <a:gd name="T14" fmla="*/ 142 w 482"/>
                  <a:gd name="T15" fmla="*/ 85 h 312"/>
                  <a:gd name="T16" fmla="*/ 142 w 482"/>
                  <a:gd name="T17" fmla="*/ 142 h 312"/>
                  <a:gd name="T18" fmla="*/ 199 w 482"/>
                  <a:gd name="T19" fmla="*/ 170 h 312"/>
                  <a:gd name="T20" fmla="*/ 199 w 482"/>
                  <a:gd name="T21" fmla="*/ 227 h 312"/>
                  <a:gd name="T22" fmla="*/ 312 w 482"/>
                  <a:gd name="T23" fmla="*/ 199 h 312"/>
                  <a:gd name="T24" fmla="*/ 369 w 482"/>
                  <a:gd name="T25" fmla="*/ 255 h 312"/>
                  <a:gd name="T26" fmla="*/ 369 w 482"/>
                  <a:gd name="T27" fmla="*/ 312 h 312"/>
                  <a:gd name="T28" fmla="*/ 482 w 482"/>
                  <a:gd name="T29" fmla="*/ 227 h 312"/>
                  <a:gd name="T30" fmla="*/ 454 w 482"/>
                  <a:gd name="T31" fmla="*/ 199 h 312"/>
                  <a:gd name="T32" fmla="*/ 426 w 482"/>
                  <a:gd name="T33" fmla="*/ 227 h 312"/>
                  <a:gd name="T34" fmla="*/ 397 w 482"/>
                  <a:gd name="T35" fmla="*/ 199 h 312"/>
                  <a:gd name="T36" fmla="*/ 426 w 482"/>
                  <a:gd name="T37" fmla="*/ 170 h 312"/>
                  <a:gd name="T38" fmla="*/ 341 w 482"/>
                  <a:gd name="T39" fmla="*/ 114 h 312"/>
                  <a:gd name="T40" fmla="*/ 341 w 482"/>
                  <a:gd name="T41" fmla="*/ 142 h 312"/>
                  <a:gd name="T42" fmla="*/ 284 w 482"/>
                  <a:gd name="T43" fmla="*/ 85 h 312"/>
                  <a:gd name="T44" fmla="*/ 171 w 482"/>
                  <a:gd name="T45" fmla="*/ 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82" h="312">
                    <a:moveTo>
                      <a:pt x="171" y="0"/>
                    </a:moveTo>
                    <a:lnTo>
                      <a:pt x="114" y="57"/>
                    </a:lnTo>
                    <a:lnTo>
                      <a:pt x="85" y="57"/>
                    </a:lnTo>
                    <a:lnTo>
                      <a:pt x="0" y="85"/>
                    </a:lnTo>
                    <a:lnTo>
                      <a:pt x="0" y="142"/>
                    </a:lnTo>
                    <a:lnTo>
                      <a:pt x="29" y="142"/>
                    </a:lnTo>
                    <a:lnTo>
                      <a:pt x="114" y="85"/>
                    </a:lnTo>
                    <a:lnTo>
                      <a:pt x="142" y="85"/>
                    </a:lnTo>
                    <a:lnTo>
                      <a:pt x="142" y="142"/>
                    </a:lnTo>
                    <a:lnTo>
                      <a:pt x="199" y="170"/>
                    </a:lnTo>
                    <a:lnTo>
                      <a:pt x="199" y="227"/>
                    </a:lnTo>
                    <a:lnTo>
                      <a:pt x="312" y="199"/>
                    </a:lnTo>
                    <a:lnTo>
                      <a:pt x="369" y="255"/>
                    </a:lnTo>
                    <a:lnTo>
                      <a:pt x="369" y="312"/>
                    </a:lnTo>
                    <a:lnTo>
                      <a:pt x="482" y="227"/>
                    </a:lnTo>
                    <a:lnTo>
                      <a:pt x="454" y="199"/>
                    </a:lnTo>
                    <a:lnTo>
                      <a:pt x="426" y="227"/>
                    </a:lnTo>
                    <a:lnTo>
                      <a:pt x="397" y="199"/>
                    </a:lnTo>
                    <a:lnTo>
                      <a:pt x="426" y="170"/>
                    </a:lnTo>
                    <a:lnTo>
                      <a:pt x="341" y="114"/>
                    </a:lnTo>
                    <a:lnTo>
                      <a:pt x="341" y="142"/>
                    </a:lnTo>
                    <a:lnTo>
                      <a:pt x="284" y="85"/>
                    </a:lnTo>
                    <a:lnTo>
                      <a:pt x="171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47" name="Freeform 707"/>
              <p:cNvSpPr>
                <a:spLocks/>
              </p:cNvSpPr>
              <p:nvPr/>
            </p:nvSpPr>
            <p:spPr bwMode="auto">
              <a:xfrm>
                <a:off x="6527" y="4271"/>
                <a:ext cx="1361" cy="596"/>
              </a:xfrm>
              <a:custGeom>
                <a:avLst/>
                <a:gdLst>
                  <a:gd name="T0" fmla="*/ 56 w 1361"/>
                  <a:gd name="T1" fmla="*/ 57 h 596"/>
                  <a:gd name="T2" fmla="*/ 56 w 1361"/>
                  <a:gd name="T3" fmla="*/ 227 h 596"/>
                  <a:gd name="T4" fmla="*/ 0 w 1361"/>
                  <a:gd name="T5" fmla="*/ 341 h 596"/>
                  <a:gd name="T6" fmla="*/ 113 w 1361"/>
                  <a:gd name="T7" fmla="*/ 511 h 596"/>
                  <a:gd name="T8" fmla="*/ 198 w 1361"/>
                  <a:gd name="T9" fmla="*/ 539 h 596"/>
                  <a:gd name="T10" fmla="*/ 397 w 1361"/>
                  <a:gd name="T11" fmla="*/ 482 h 596"/>
                  <a:gd name="T12" fmla="*/ 482 w 1361"/>
                  <a:gd name="T13" fmla="*/ 511 h 596"/>
                  <a:gd name="T14" fmla="*/ 510 w 1361"/>
                  <a:gd name="T15" fmla="*/ 341 h 596"/>
                  <a:gd name="T16" fmla="*/ 510 w 1361"/>
                  <a:gd name="T17" fmla="*/ 397 h 596"/>
                  <a:gd name="T18" fmla="*/ 595 w 1361"/>
                  <a:gd name="T19" fmla="*/ 397 h 596"/>
                  <a:gd name="T20" fmla="*/ 680 w 1361"/>
                  <a:gd name="T21" fmla="*/ 426 h 596"/>
                  <a:gd name="T22" fmla="*/ 680 w 1361"/>
                  <a:gd name="T23" fmla="*/ 596 h 596"/>
                  <a:gd name="T24" fmla="*/ 879 w 1361"/>
                  <a:gd name="T25" fmla="*/ 567 h 596"/>
                  <a:gd name="T26" fmla="*/ 850 w 1361"/>
                  <a:gd name="T27" fmla="*/ 369 h 596"/>
                  <a:gd name="T28" fmla="*/ 907 w 1361"/>
                  <a:gd name="T29" fmla="*/ 284 h 596"/>
                  <a:gd name="T30" fmla="*/ 1077 w 1361"/>
                  <a:gd name="T31" fmla="*/ 312 h 596"/>
                  <a:gd name="T32" fmla="*/ 1134 w 1361"/>
                  <a:gd name="T33" fmla="*/ 227 h 596"/>
                  <a:gd name="T34" fmla="*/ 1361 w 1361"/>
                  <a:gd name="T35" fmla="*/ 114 h 596"/>
                  <a:gd name="T36" fmla="*/ 1219 w 1361"/>
                  <a:gd name="T37" fmla="*/ 85 h 596"/>
                  <a:gd name="T38" fmla="*/ 1049 w 1361"/>
                  <a:gd name="T39" fmla="*/ 114 h 596"/>
                  <a:gd name="T40" fmla="*/ 907 w 1361"/>
                  <a:gd name="T41" fmla="*/ 199 h 596"/>
                  <a:gd name="T42" fmla="*/ 822 w 1361"/>
                  <a:gd name="T43" fmla="*/ 256 h 596"/>
                  <a:gd name="T44" fmla="*/ 709 w 1361"/>
                  <a:gd name="T45" fmla="*/ 341 h 596"/>
                  <a:gd name="T46" fmla="*/ 680 w 1361"/>
                  <a:gd name="T47" fmla="*/ 256 h 596"/>
                  <a:gd name="T48" fmla="*/ 623 w 1361"/>
                  <a:gd name="T49" fmla="*/ 256 h 596"/>
                  <a:gd name="T50" fmla="*/ 567 w 1361"/>
                  <a:gd name="T51" fmla="*/ 170 h 596"/>
                  <a:gd name="T52" fmla="*/ 510 w 1361"/>
                  <a:gd name="T53" fmla="*/ 57 h 596"/>
                  <a:gd name="T54" fmla="*/ 340 w 1361"/>
                  <a:gd name="T55" fmla="*/ 57 h 596"/>
                  <a:gd name="T56" fmla="*/ 283 w 1361"/>
                  <a:gd name="T57" fmla="*/ 0 h 596"/>
                  <a:gd name="T58" fmla="*/ 227 w 1361"/>
                  <a:gd name="T59" fmla="*/ 57 h 596"/>
                  <a:gd name="T60" fmla="*/ 170 w 1361"/>
                  <a:gd name="T61" fmla="*/ 29 h 596"/>
                  <a:gd name="T62" fmla="*/ 142 w 1361"/>
                  <a:gd name="T63" fmla="*/ 114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361" h="596">
                    <a:moveTo>
                      <a:pt x="85" y="57"/>
                    </a:moveTo>
                    <a:lnTo>
                      <a:pt x="56" y="57"/>
                    </a:lnTo>
                    <a:lnTo>
                      <a:pt x="85" y="170"/>
                    </a:lnTo>
                    <a:lnTo>
                      <a:pt x="56" y="227"/>
                    </a:lnTo>
                    <a:lnTo>
                      <a:pt x="0" y="199"/>
                    </a:lnTo>
                    <a:lnTo>
                      <a:pt x="0" y="341"/>
                    </a:lnTo>
                    <a:lnTo>
                      <a:pt x="142" y="482"/>
                    </a:lnTo>
                    <a:lnTo>
                      <a:pt x="113" y="511"/>
                    </a:lnTo>
                    <a:lnTo>
                      <a:pt x="170" y="596"/>
                    </a:lnTo>
                    <a:lnTo>
                      <a:pt x="198" y="539"/>
                    </a:lnTo>
                    <a:lnTo>
                      <a:pt x="198" y="511"/>
                    </a:lnTo>
                    <a:lnTo>
                      <a:pt x="397" y="482"/>
                    </a:lnTo>
                    <a:lnTo>
                      <a:pt x="425" y="511"/>
                    </a:lnTo>
                    <a:lnTo>
                      <a:pt x="482" y="511"/>
                    </a:lnTo>
                    <a:lnTo>
                      <a:pt x="425" y="426"/>
                    </a:lnTo>
                    <a:lnTo>
                      <a:pt x="510" y="341"/>
                    </a:lnTo>
                    <a:lnTo>
                      <a:pt x="538" y="369"/>
                    </a:lnTo>
                    <a:lnTo>
                      <a:pt x="510" y="397"/>
                    </a:lnTo>
                    <a:lnTo>
                      <a:pt x="510" y="426"/>
                    </a:lnTo>
                    <a:lnTo>
                      <a:pt x="595" y="397"/>
                    </a:lnTo>
                    <a:lnTo>
                      <a:pt x="623" y="426"/>
                    </a:lnTo>
                    <a:lnTo>
                      <a:pt x="680" y="426"/>
                    </a:lnTo>
                    <a:lnTo>
                      <a:pt x="737" y="454"/>
                    </a:lnTo>
                    <a:lnTo>
                      <a:pt x="680" y="596"/>
                    </a:lnTo>
                    <a:lnTo>
                      <a:pt x="765" y="539"/>
                    </a:lnTo>
                    <a:lnTo>
                      <a:pt x="879" y="567"/>
                    </a:lnTo>
                    <a:lnTo>
                      <a:pt x="907" y="539"/>
                    </a:lnTo>
                    <a:lnTo>
                      <a:pt x="850" y="369"/>
                    </a:lnTo>
                    <a:lnTo>
                      <a:pt x="907" y="341"/>
                    </a:lnTo>
                    <a:lnTo>
                      <a:pt x="907" y="284"/>
                    </a:lnTo>
                    <a:lnTo>
                      <a:pt x="1049" y="256"/>
                    </a:lnTo>
                    <a:lnTo>
                      <a:pt x="1077" y="312"/>
                    </a:lnTo>
                    <a:lnTo>
                      <a:pt x="1105" y="284"/>
                    </a:lnTo>
                    <a:lnTo>
                      <a:pt x="1134" y="227"/>
                    </a:lnTo>
                    <a:lnTo>
                      <a:pt x="1247" y="170"/>
                    </a:lnTo>
                    <a:lnTo>
                      <a:pt x="1361" y="114"/>
                    </a:lnTo>
                    <a:lnTo>
                      <a:pt x="1219" y="114"/>
                    </a:lnTo>
                    <a:lnTo>
                      <a:pt x="1219" y="85"/>
                    </a:lnTo>
                    <a:lnTo>
                      <a:pt x="1134" y="85"/>
                    </a:lnTo>
                    <a:lnTo>
                      <a:pt x="1049" y="114"/>
                    </a:lnTo>
                    <a:lnTo>
                      <a:pt x="1020" y="199"/>
                    </a:lnTo>
                    <a:lnTo>
                      <a:pt x="907" y="199"/>
                    </a:lnTo>
                    <a:lnTo>
                      <a:pt x="850" y="256"/>
                    </a:lnTo>
                    <a:lnTo>
                      <a:pt x="822" y="256"/>
                    </a:lnTo>
                    <a:lnTo>
                      <a:pt x="822" y="312"/>
                    </a:lnTo>
                    <a:lnTo>
                      <a:pt x="709" y="341"/>
                    </a:lnTo>
                    <a:lnTo>
                      <a:pt x="652" y="312"/>
                    </a:lnTo>
                    <a:lnTo>
                      <a:pt x="680" y="256"/>
                    </a:lnTo>
                    <a:lnTo>
                      <a:pt x="652" y="227"/>
                    </a:lnTo>
                    <a:lnTo>
                      <a:pt x="623" y="256"/>
                    </a:lnTo>
                    <a:lnTo>
                      <a:pt x="538" y="199"/>
                    </a:lnTo>
                    <a:lnTo>
                      <a:pt x="567" y="170"/>
                    </a:lnTo>
                    <a:lnTo>
                      <a:pt x="510" y="114"/>
                    </a:lnTo>
                    <a:lnTo>
                      <a:pt x="510" y="57"/>
                    </a:lnTo>
                    <a:lnTo>
                      <a:pt x="453" y="114"/>
                    </a:lnTo>
                    <a:lnTo>
                      <a:pt x="340" y="57"/>
                    </a:lnTo>
                    <a:lnTo>
                      <a:pt x="340" y="29"/>
                    </a:lnTo>
                    <a:lnTo>
                      <a:pt x="283" y="0"/>
                    </a:lnTo>
                    <a:lnTo>
                      <a:pt x="283" y="29"/>
                    </a:lnTo>
                    <a:lnTo>
                      <a:pt x="227" y="57"/>
                    </a:lnTo>
                    <a:lnTo>
                      <a:pt x="198" y="0"/>
                    </a:lnTo>
                    <a:lnTo>
                      <a:pt x="170" y="29"/>
                    </a:lnTo>
                    <a:lnTo>
                      <a:pt x="170" y="114"/>
                    </a:lnTo>
                    <a:lnTo>
                      <a:pt x="142" y="114"/>
                    </a:lnTo>
                    <a:lnTo>
                      <a:pt x="85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48" name="Freeform 708"/>
              <p:cNvSpPr>
                <a:spLocks/>
              </p:cNvSpPr>
              <p:nvPr/>
            </p:nvSpPr>
            <p:spPr bwMode="auto">
              <a:xfrm>
                <a:off x="7264" y="4271"/>
                <a:ext cx="113" cy="142"/>
              </a:xfrm>
              <a:custGeom>
                <a:avLst/>
                <a:gdLst>
                  <a:gd name="T0" fmla="*/ 57 w 113"/>
                  <a:gd name="T1" fmla="*/ 0 h 142"/>
                  <a:gd name="T2" fmla="*/ 0 w 113"/>
                  <a:gd name="T3" fmla="*/ 29 h 142"/>
                  <a:gd name="T4" fmla="*/ 0 w 113"/>
                  <a:gd name="T5" fmla="*/ 114 h 142"/>
                  <a:gd name="T6" fmla="*/ 28 w 113"/>
                  <a:gd name="T7" fmla="*/ 85 h 142"/>
                  <a:gd name="T8" fmla="*/ 57 w 113"/>
                  <a:gd name="T9" fmla="*/ 142 h 142"/>
                  <a:gd name="T10" fmla="*/ 113 w 113"/>
                  <a:gd name="T11" fmla="*/ 142 h 142"/>
                  <a:gd name="T12" fmla="*/ 85 w 113"/>
                  <a:gd name="T13" fmla="*/ 57 h 142"/>
                  <a:gd name="T14" fmla="*/ 57 w 113"/>
                  <a:gd name="T15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3" h="142">
                    <a:moveTo>
                      <a:pt x="57" y="0"/>
                    </a:moveTo>
                    <a:lnTo>
                      <a:pt x="0" y="29"/>
                    </a:lnTo>
                    <a:lnTo>
                      <a:pt x="0" y="114"/>
                    </a:lnTo>
                    <a:lnTo>
                      <a:pt x="28" y="85"/>
                    </a:lnTo>
                    <a:lnTo>
                      <a:pt x="57" y="142"/>
                    </a:lnTo>
                    <a:lnTo>
                      <a:pt x="113" y="142"/>
                    </a:lnTo>
                    <a:lnTo>
                      <a:pt x="85" y="57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49" name="Freeform 709"/>
              <p:cNvSpPr>
                <a:spLocks/>
              </p:cNvSpPr>
              <p:nvPr/>
            </p:nvSpPr>
            <p:spPr bwMode="auto">
              <a:xfrm>
                <a:off x="7349" y="4867"/>
                <a:ext cx="113" cy="56"/>
              </a:xfrm>
              <a:custGeom>
                <a:avLst/>
                <a:gdLst>
                  <a:gd name="T0" fmla="*/ 28 w 113"/>
                  <a:gd name="T1" fmla="*/ 0 h 56"/>
                  <a:gd name="T2" fmla="*/ 0 w 113"/>
                  <a:gd name="T3" fmla="*/ 0 h 56"/>
                  <a:gd name="T4" fmla="*/ 85 w 113"/>
                  <a:gd name="T5" fmla="*/ 56 h 56"/>
                  <a:gd name="T6" fmla="*/ 113 w 113"/>
                  <a:gd name="T7" fmla="*/ 28 h 56"/>
                  <a:gd name="T8" fmla="*/ 28 w 113"/>
                  <a:gd name="T9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56">
                    <a:moveTo>
                      <a:pt x="28" y="0"/>
                    </a:moveTo>
                    <a:lnTo>
                      <a:pt x="0" y="0"/>
                    </a:lnTo>
                    <a:lnTo>
                      <a:pt x="85" y="56"/>
                    </a:lnTo>
                    <a:lnTo>
                      <a:pt x="113" y="28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0" name="Freeform 710"/>
              <p:cNvSpPr>
                <a:spLocks/>
              </p:cNvSpPr>
              <p:nvPr/>
            </p:nvSpPr>
            <p:spPr bwMode="auto">
              <a:xfrm>
                <a:off x="7547" y="3931"/>
                <a:ext cx="142" cy="114"/>
              </a:xfrm>
              <a:custGeom>
                <a:avLst/>
                <a:gdLst>
                  <a:gd name="T0" fmla="*/ 142 w 142"/>
                  <a:gd name="T1" fmla="*/ 85 h 114"/>
                  <a:gd name="T2" fmla="*/ 85 w 142"/>
                  <a:gd name="T3" fmla="*/ 0 h 114"/>
                  <a:gd name="T4" fmla="*/ 0 w 142"/>
                  <a:gd name="T5" fmla="*/ 0 h 114"/>
                  <a:gd name="T6" fmla="*/ 29 w 142"/>
                  <a:gd name="T7" fmla="*/ 57 h 114"/>
                  <a:gd name="T8" fmla="*/ 85 w 142"/>
                  <a:gd name="T9" fmla="*/ 114 h 114"/>
                  <a:gd name="T10" fmla="*/ 142 w 142"/>
                  <a:gd name="T11" fmla="*/ 85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2" h="114">
                    <a:moveTo>
                      <a:pt x="142" y="85"/>
                    </a:moveTo>
                    <a:lnTo>
                      <a:pt x="85" y="0"/>
                    </a:lnTo>
                    <a:lnTo>
                      <a:pt x="0" y="0"/>
                    </a:lnTo>
                    <a:lnTo>
                      <a:pt x="29" y="57"/>
                    </a:lnTo>
                    <a:lnTo>
                      <a:pt x="85" y="114"/>
                    </a:lnTo>
                    <a:lnTo>
                      <a:pt x="142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1" name="Freeform 711"/>
              <p:cNvSpPr>
                <a:spLocks/>
              </p:cNvSpPr>
              <p:nvPr/>
            </p:nvSpPr>
            <p:spPr bwMode="auto">
              <a:xfrm>
                <a:off x="5960" y="4300"/>
                <a:ext cx="397" cy="538"/>
              </a:xfrm>
              <a:custGeom>
                <a:avLst/>
                <a:gdLst>
                  <a:gd name="T0" fmla="*/ 397 w 397"/>
                  <a:gd name="T1" fmla="*/ 538 h 538"/>
                  <a:gd name="T2" fmla="*/ 397 w 397"/>
                  <a:gd name="T3" fmla="*/ 482 h 538"/>
                  <a:gd name="T4" fmla="*/ 283 w 397"/>
                  <a:gd name="T5" fmla="*/ 368 h 538"/>
                  <a:gd name="T6" fmla="*/ 227 w 397"/>
                  <a:gd name="T7" fmla="*/ 283 h 538"/>
                  <a:gd name="T8" fmla="*/ 283 w 397"/>
                  <a:gd name="T9" fmla="*/ 198 h 538"/>
                  <a:gd name="T10" fmla="*/ 283 w 397"/>
                  <a:gd name="T11" fmla="*/ 56 h 538"/>
                  <a:gd name="T12" fmla="*/ 198 w 397"/>
                  <a:gd name="T13" fmla="*/ 0 h 538"/>
                  <a:gd name="T14" fmla="*/ 56 w 397"/>
                  <a:gd name="T15" fmla="*/ 28 h 538"/>
                  <a:gd name="T16" fmla="*/ 56 w 397"/>
                  <a:gd name="T17" fmla="*/ 170 h 538"/>
                  <a:gd name="T18" fmla="*/ 85 w 397"/>
                  <a:gd name="T19" fmla="*/ 170 h 538"/>
                  <a:gd name="T20" fmla="*/ 56 w 397"/>
                  <a:gd name="T21" fmla="*/ 255 h 538"/>
                  <a:gd name="T22" fmla="*/ 0 w 397"/>
                  <a:gd name="T23" fmla="*/ 283 h 538"/>
                  <a:gd name="T24" fmla="*/ 113 w 397"/>
                  <a:gd name="T25" fmla="*/ 312 h 538"/>
                  <a:gd name="T26" fmla="*/ 170 w 397"/>
                  <a:gd name="T27" fmla="*/ 397 h 538"/>
                  <a:gd name="T28" fmla="*/ 255 w 397"/>
                  <a:gd name="T29" fmla="*/ 425 h 538"/>
                  <a:gd name="T30" fmla="*/ 340 w 397"/>
                  <a:gd name="T31" fmla="*/ 482 h 538"/>
                  <a:gd name="T32" fmla="*/ 312 w 397"/>
                  <a:gd name="T33" fmla="*/ 538 h 538"/>
                  <a:gd name="T34" fmla="*/ 397 w 397"/>
                  <a:gd name="T35" fmla="*/ 538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97" h="538">
                    <a:moveTo>
                      <a:pt x="397" y="538"/>
                    </a:moveTo>
                    <a:lnTo>
                      <a:pt x="397" y="482"/>
                    </a:lnTo>
                    <a:lnTo>
                      <a:pt x="283" y="368"/>
                    </a:lnTo>
                    <a:lnTo>
                      <a:pt x="227" y="283"/>
                    </a:lnTo>
                    <a:lnTo>
                      <a:pt x="283" y="198"/>
                    </a:lnTo>
                    <a:lnTo>
                      <a:pt x="283" y="56"/>
                    </a:lnTo>
                    <a:lnTo>
                      <a:pt x="198" y="0"/>
                    </a:lnTo>
                    <a:lnTo>
                      <a:pt x="56" y="28"/>
                    </a:lnTo>
                    <a:lnTo>
                      <a:pt x="56" y="170"/>
                    </a:lnTo>
                    <a:lnTo>
                      <a:pt x="85" y="170"/>
                    </a:lnTo>
                    <a:lnTo>
                      <a:pt x="56" y="255"/>
                    </a:lnTo>
                    <a:lnTo>
                      <a:pt x="0" y="283"/>
                    </a:lnTo>
                    <a:lnTo>
                      <a:pt x="113" y="312"/>
                    </a:lnTo>
                    <a:lnTo>
                      <a:pt x="170" y="397"/>
                    </a:lnTo>
                    <a:lnTo>
                      <a:pt x="255" y="425"/>
                    </a:lnTo>
                    <a:lnTo>
                      <a:pt x="340" y="482"/>
                    </a:lnTo>
                    <a:lnTo>
                      <a:pt x="312" y="538"/>
                    </a:lnTo>
                    <a:lnTo>
                      <a:pt x="397" y="53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2" name="Freeform 712"/>
              <p:cNvSpPr>
                <a:spLocks/>
              </p:cNvSpPr>
              <p:nvPr/>
            </p:nvSpPr>
            <p:spPr bwMode="auto">
              <a:xfrm>
                <a:off x="5988" y="3789"/>
                <a:ext cx="652" cy="1163"/>
              </a:xfrm>
              <a:custGeom>
                <a:avLst/>
                <a:gdLst>
                  <a:gd name="T0" fmla="*/ 454 w 652"/>
                  <a:gd name="T1" fmla="*/ 1163 h 1163"/>
                  <a:gd name="T2" fmla="*/ 369 w 652"/>
                  <a:gd name="T3" fmla="*/ 1106 h 1163"/>
                  <a:gd name="T4" fmla="*/ 369 w 652"/>
                  <a:gd name="T5" fmla="*/ 1049 h 1163"/>
                  <a:gd name="T6" fmla="*/ 369 w 652"/>
                  <a:gd name="T7" fmla="*/ 993 h 1163"/>
                  <a:gd name="T8" fmla="*/ 255 w 652"/>
                  <a:gd name="T9" fmla="*/ 879 h 1163"/>
                  <a:gd name="T10" fmla="*/ 199 w 652"/>
                  <a:gd name="T11" fmla="*/ 794 h 1163"/>
                  <a:gd name="T12" fmla="*/ 255 w 652"/>
                  <a:gd name="T13" fmla="*/ 709 h 1163"/>
                  <a:gd name="T14" fmla="*/ 255 w 652"/>
                  <a:gd name="T15" fmla="*/ 567 h 1163"/>
                  <a:gd name="T16" fmla="*/ 170 w 652"/>
                  <a:gd name="T17" fmla="*/ 511 h 1163"/>
                  <a:gd name="T18" fmla="*/ 28 w 652"/>
                  <a:gd name="T19" fmla="*/ 539 h 1163"/>
                  <a:gd name="T20" fmla="*/ 0 w 652"/>
                  <a:gd name="T21" fmla="*/ 511 h 1163"/>
                  <a:gd name="T22" fmla="*/ 28 w 652"/>
                  <a:gd name="T23" fmla="*/ 454 h 1163"/>
                  <a:gd name="T24" fmla="*/ 28 w 652"/>
                  <a:gd name="T25" fmla="*/ 341 h 1163"/>
                  <a:gd name="T26" fmla="*/ 57 w 652"/>
                  <a:gd name="T27" fmla="*/ 312 h 1163"/>
                  <a:gd name="T28" fmla="*/ 85 w 652"/>
                  <a:gd name="T29" fmla="*/ 199 h 1163"/>
                  <a:gd name="T30" fmla="*/ 57 w 652"/>
                  <a:gd name="T31" fmla="*/ 171 h 1163"/>
                  <a:gd name="T32" fmla="*/ 114 w 652"/>
                  <a:gd name="T33" fmla="*/ 142 h 1163"/>
                  <a:gd name="T34" fmla="*/ 142 w 652"/>
                  <a:gd name="T35" fmla="*/ 57 h 1163"/>
                  <a:gd name="T36" fmla="*/ 227 w 652"/>
                  <a:gd name="T37" fmla="*/ 0 h 1163"/>
                  <a:gd name="T38" fmla="*/ 312 w 652"/>
                  <a:gd name="T39" fmla="*/ 0 h 1163"/>
                  <a:gd name="T40" fmla="*/ 340 w 652"/>
                  <a:gd name="T41" fmla="*/ 85 h 1163"/>
                  <a:gd name="T42" fmla="*/ 397 w 652"/>
                  <a:gd name="T43" fmla="*/ 85 h 1163"/>
                  <a:gd name="T44" fmla="*/ 510 w 652"/>
                  <a:gd name="T45" fmla="*/ 199 h 1163"/>
                  <a:gd name="T46" fmla="*/ 595 w 652"/>
                  <a:gd name="T47" fmla="*/ 199 h 1163"/>
                  <a:gd name="T48" fmla="*/ 652 w 652"/>
                  <a:gd name="T49" fmla="*/ 256 h 1163"/>
                  <a:gd name="T50" fmla="*/ 624 w 652"/>
                  <a:gd name="T51" fmla="*/ 341 h 1163"/>
                  <a:gd name="T52" fmla="*/ 652 w 652"/>
                  <a:gd name="T53" fmla="*/ 397 h 1163"/>
                  <a:gd name="T54" fmla="*/ 595 w 652"/>
                  <a:gd name="T55" fmla="*/ 482 h 1163"/>
                  <a:gd name="T56" fmla="*/ 482 w 652"/>
                  <a:gd name="T57" fmla="*/ 539 h 1163"/>
                  <a:gd name="T58" fmla="*/ 340 w 652"/>
                  <a:gd name="T59" fmla="*/ 539 h 1163"/>
                  <a:gd name="T60" fmla="*/ 312 w 652"/>
                  <a:gd name="T61" fmla="*/ 596 h 1163"/>
                  <a:gd name="T62" fmla="*/ 340 w 652"/>
                  <a:gd name="T63" fmla="*/ 823 h 1163"/>
                  <a:gd name="T64" fmla="*/ 340 w 652"/>
                  <a:gd name="T65" fmla="*/ 851 h 1163"/>
                  <a:gd name="T66" fmla="*/ 340 w 652"/>
                  <a:gd name="T67" fmla="*/ 879 h 1163"/>
                  <a:gd name="T68" fmla="*/ 340 w 652"/>
                  <a:gd name="T69" fmla="*/ 908 h 1163"/>
                  <a:gd name="T70" fmla="*/ 369 w 652"/>
                  <a:gd name="T71" fmla="*/ 936 h 1163"/>
                  <a:gd name="T72" fmla="*/ 425 w 652"/>
                  <a:gd name="T73" fmla="*/ 964 h 1163"/>
                  <a:gd name="T74" fmla="*/ 425 w 652"/>
                  <a:gd name="T75" fmla="*/ 1021 h 1163"/>
                  <a:gd name="T76" fmla="*/ 454 w 652"/>
                  <a:gd name="T77" fmla="*/ 1049 h 1163"/>
                  <a:gd name="T78" fmla="*/ 482 w 652"/>
                  <a:gd name="T79" fmla="*/ 1106 h 1163"/>
                  <a:gd name="T80" fmla="*/ 454 w 652"/>
                  <a:gd name="T81" fmla="*/ 1163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52" h="1163">
                    <a:moveTo>
                      <a:pt x="454" y="1163"/>
                    </a:moveTo>
                    <a:lnTo>
                      <a:pt x="369" y="1106"/>
                    </a:lnTo>
                    <a:lnTo>
                      <a:pt x="369" y="1049"/>
                    </a:lnTo>
                    <a:lnTo>
                      <a:pt x="369" y="993"/>
                    </a:lnTo>
                    <a:lnTo>
                      <a:pt x="255" y="879"/>
                    </a:lnTo>
                    <a:lnTo>
                      <a:pt x="199" y="794"/>
                    </a:lnTo>
                    <a:lnTo>
                      <a:pt x="255" y="709"/>
                    </a:lnTo>
                    <a:lnTo>
                      <a:pt x="255" y="567"/>
                    </a:lnTo>
                    <a:lnTo>
                      <a:pt x="170" y="511"/>
                    </a:lnTo>
                    <a:lnTo>
                      <a:pt x="28" y="539"/>
                    </a:lnTo>
                    <a:lnTo>
                      <a:pt x="0" y="511"/>
                    </a:lnTo>
                    <a:lnTo>
                      <a:pt x="28" y="454"/>
                    </a:lnTo>
                    <a:lnTo>
                      <a:pt x="28" y="341"/>
                    </a:lnTo>
                    <a:lnTo>
                      <a:pt x="57" y="312"/>
                    </a:lnTo>
                    <a:lnTo>
                      <a:pt x="85" y="199"/>
                    </a:lnTo>
                    <a:lnTo>
                      <a:pt x="57" y="171"/>
                    </a:lnTo>
                    <a:lnTo>
                      <a:pt x="114" y="142"/>
                    </a:lnTo>
                    <a:lnTo>
                      <a:pt x="142" y="57"/>
                    </a:lnTo>
                    <a:lnTo>
                      <a:pt x="227" y="0"/>
                    </a:lnTo>
                    <a:lnTo>
                      <a:pt x="312" y="0"/>
                    </a:lnTo>
                    <a:lnTo>
                      <a:pt x="340" y="85"/>
                    </a:lnTo>
                    <a:lnTo>
                      <a:pt x="397" y="85"/>
                    </a:lnTo>
                    <a:lnTo>
                      <a:pt x="510" y="199"/>
                    </a:lnTo>
                    <a:lnTo>
                      <a:pt x="595" y="199"/>
                    </a:lnTo>
                    <a:lnTo>
                      <a:pt x="652" y="256"/>
                    </a:lnTo>
                    <a:lnTo>
                      <a:pt x="624" y="341"/>
                    </a:lnTo>
                    <a:lnTo>
                      <a:pt x="652" y="397"/>
                    </a:lnTo>
                    <a:lnTo>
                      <a:pt x="595" y="482"/>
                    </a:lnTo>
                    <a:lnTo>
                      <a:pt x="482" y="539"/>
                    </a:lnTo>
                    <a:lnTo>
                      <a:pt x="340" y="539"/>
                    </a:lnTo>
                    <a:lnTo>
                      <a:pt x="312" y="596"/>
                    </a:lnTo>
                    <a:lnTo>
                      <a:pt x="340" y="823"/>
                    </a:lnTo>
                    <a:lnTo>
                      <a:pt x="340" y="851"/>
                    </a:lnTo>
                    <a:lnTo>
                      <a:pt x="340" y="879"/>
                    </a:lnTo>
                    <a:lnTo>
                      <a:pt x="340" y="908"/>
                    </a:lnTo>
                    <a:lnTo>
                      <a:pt x="369" y="936"/>
                    </a:lnTo>
                    <a:lnTo>
                      <a:pt x="425" y="964"/>
                    </a:lnTo>
                    <a:lnTo>
                      <a:pt x="425" y="1021"/>
                    </a:lnTo>
                    <a:lnTo>
                      <a:pt x="454" y="1049"/>
                    </a:lnTo>
                    <a:lnTo>
                      <a:pt x="482" y="1106"/>
                    </a:lnTo>
                    <a:lnTo>
                      <a:pt x="454" y="116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3" name="Freeform 713"/>
              <p:cNvSpPr>
                <a:spLocks/>
              </p:cNvSpPr>
              <p:nvPr/>
            </p:nvSpPr>
            <p:spPr bwMode="auto">
              <a:xfrm>
                <a:off x="5648" y="4130"/>
                <a:ext cx="368" cy="482"/>
              </a:xfrm>
              <a:custGeom>
                <a:avLst/>
                <a:gdLst>
                  <a:gd name="T0" fmla="*/ 368 w 368"/>
                  <a:gd name="T1" fmla="*/ 0 h 482"/>
                  <a:gd name="T2" fmla="*/ 368 w 368"/>
                  <a:gd name="T3" fmla="*/ 113 h 482"/>
                  <a:gd name="T4" fmla="*/ 340 w 368"/>
                  <a:gd name="T5" fmla="*/ 170 h 482"/>
                  <a:gd name="T6" fmla="*/ 368 w 368"/>
                  <a:gd name="T7" fmla="*/ 198 h 482"/>
                  <a:gd name="T8" fmla="*/ 368 w 368"/>
                  <a:gd name="T9" fmla="*/ 340 h 482"/>
                  <a:gd name="T10" fmla="*/ 312 w 368"/>
                  <a:gd name="T11" fmla="*/ 425 h 482"/>
                  <a:gd name="T12" fmla="*/ 198 w 368"/>
                  <a:gd name="T13" fmla="*/ 482 h 482"/>
                  <a:gd name="T14" fmla="*/ 198 w 368"/>
                  <a:gd name="T15" fmla="*/ 425 h 482"/>
                  <a:gd name="T16" fmla="*/ 142 w 368"/>
                  <a:gd name="T17" fmla="*/ 397 h 482"/>
                  <a:gd name="T18" fmla="*/ 28 w 368"/>
                  <a:gd name="T19" fmla="*/ 283 h 482"/>
                  <a:gd name="T20" fmla="*/ 0 w 368"/>
                  <a:gd name="T21" fmla="*/ 198 h 482"/>
                  <a:gd name="T22" fmla="*/ 85 w 368"/>
                  <a:gd name="T23" fmla="*/ 170 h 482"/>
                  <a:gd name="T24" fmla="*/ 85 w 368"/>
                  <a:gd name="T25" fmla="*/ 113 h 482"/>
                  <a:gd name="T26" fmla="*/ 142 w 368"/>
                  <a:gd name="T27" fmla="*/ 85 h 482"/>
                  <a:gd name="T28" fmla="*/ 198 w 368"/>
                  <a:gd name="T29" fmla="*/ 28 h 482"/>
                  <a:gd name="T30" fmla="*/ 312 w 368"/>
                  <a:gd name="T31" fmla="*/ 56 h 482"/>
                  <a:gd name="T32" fmla="*/ 368 w 368"/>
                  <a:gd name="T33" fmla="*/ 0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68" h="482">
                    <a:moveTo>
                      <a:pt x="368" y="0"/>
                    </a:moveTo>
                    <a:lnTo>
                      <a:pt x="368" y="113"/>
                    </a:lnTo>
                    <a:lnTo>
                      <a:pt x="340" y="170"/>
                    </a:lnTo>
                    <a:lnTo>
                      <a:pt x="368" y="198"/>
                    </a:lnTo>
                    <a:lnTo>
                      <a:pt x="368" y="340"/>
                    </a:lnTo>
                    <a:lnTo>
                      <a:pt x="312" y="425"/>
                    </a:lnTo>
                    <a:lnTo>
                      <a:pt x="198" y="482"/>
                    </a:lnTo>
                    <a:lnTo>
                      <a:pt x="198" y="425"/>
                    </a:lnTo>
                    <a:lnTo>
                      <a:pt x="142" y="397"/>
                    </a:lnTo>
                    <a:lnTo>
                      <a:pt x="28" y="283"/>
                    </a:lnTo>
                    <a:lnTo>
                      <a:pt x="0" y="198"/>
                    </a:lnTo>
                    <a:lnTo>
                      <a:pt x="85" y="170"/>
                    </a:lnTo>
                    <a:lnTo>
                      <a:pt x="85" y="113"/>
                    </a:lnTo>
                    <a:lnTo>
                      <a:pt x="142" y="85"/>
                    </a:lnTo>
                    <a:lnTo>
                      <a:pt x="198" y="28"/>
                    </a:lnTo>
                    <a:lnTo>
                      <a:pt x="312" y="56"/>
                    </a:lnTo>
                    <a:lnTo>
                      <a:pt x="368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4" name="Freeform 714"/>
              <p:cNvSpPr>
                <a:spLocks/>
              </p:cNvSpPr>
              <p:nvPr/>
            </p:nvSpPr>
            <p:spPr bwMode="auto">
              <a:xfrm>
                <a:off x="5251" y="3903"/>
                <a:ext cx="794" cy="709"/>
              </a:xfrm>
              <a:custGeom>
                <a:avLst/>
                <a:gdLst>
                  <a:gd name="T0" fmla="*/ 794 w 794"/>
                  <a:gd name="T1" fmla="*/ 198 h 709"/>
                  <a:gd name="T2" fmla="*/ 765 w 794"/>
                  <a:gd name="T3" fmla="*/ 227 h 709"/>
                  <a:gd name="T4" fmla="*/ 709 w 794"/>
                  <a:gd name="T5" fmla="*/ 283 h 709"/>
                  <a:gd name="T6" fmla="*/ 595 w 794"/>
                  <a:gd name="T7" fmla="*/ 255 h 709"/>
                  <a:gd name="T8" fmla="*/ 539 w 794"/>
                  <a:gd name="T9" fmla="*/ 312 h 709"/>
                  <a:gd name="T10" fmla="*/ 482 w 794"/>
                  <a:gd name="T11" fmla="*/ 340 h 709"/>
                  <a:gd name="T12" fmla="*/ 482 w 794"/>
                  <a:gd name="T13" fmla="*/ 397 h 709"/>
                  <a:gd name="T14" fmla="*/ 397 w 794"/>
                  <a:gd name="T15" fmla="*/ 425 h 709"/>
                  <a:gd name="T16" fmla="*/ 425 w 794"/>
                  <a:gd name="T17" fmla="*/ 510 h 709"/>
                  <a:gd name="T18" fmla="*/ 539 w 794"/>
                  <a:gd name="T19" fmla="*/ 624 h 709"/>
                  <a:gd name="T20" fmla="*/ 595 w 794"/>
                  <a:gd name="T21" fmla="*/ 652 h 709"/>
                  <a:gd name="T22" fmla="*/ 595 w 794"/>
                  <a:gd name="T23" fmla="*/ 709 h 709"/>
                  <a:gd name="T24" fmla="*/ 482 w 794"/>
                  <a:gd name="T25" fmla="*/ 652 h 709"/>
                  <a:gd name="T26" fmla="*/ 397 w 794"/>
                  <a:gd name="T27" fmla="*/ 567 h 709"/>
                  <a:gd name="T28" fmla="*/ 369 w 794"/>
                  <a:gd name="T29" fmla="*/ 595 h 709"/>
                  <a:gd name="T30" fmla="*/ 397 w 794"/>
                  <a:gd name="T31" fmla="*/ 652 h 709"/>
                  <a:gd name="T32" fmla="*/ 340 w 794"/>
                  <a:gd name="T33" fmla="*/ 652 h 709"/>
                  <a:gd name="T34" fmla="*/ 312 w 794"/>
                  <a:gd name="T35" fmla="*/ 624 h 709"/>
                  <a:gd name="T36" fmla="*/ 312 w 794"/>
                  <a:gd name="T37" fmla="*/ 567 h 709"/>
                  <a:gd name="T38" fmla="*/ 340 w 794"/>
                  <a:gd name="T39" fmla="*/ 567 h 709"/>
                  <a:gd name="T40" fmla="*/ 340 w 794"/>
                  <a:gd name="T41" fmla="*/ 510 h 709"/>
                  <a:gd name="T42" fmla="*/ 284 w 794"/>
                  <a:gd name="T43" fmla="*/ 453 h 709"/>
                  <a:gd name="T44" fmla="*/ 198 w 794"/>
                  <a:gd name="T45" fmla="*/ 482 h 709"/>
                  <a:gd name="T46" fmla="*/ 113 w 794"/>
                  <a:gd name="T47" fmla="*/ 340 h 709"/>
                  <a:gd name="T48" fmla="*/ 0 w 794"/>
                  <a:gd name="T49" fmla="*/ 312 h 709"/>
                  <a:gd name="T50" fmla="*/ 28 w 794"/>
                  <a:gd name="T51" fmla="*/ 283 h 709"/>
                  <a:gd name="T52" fmla="*/ 28 w 794"/>
                  <a:gd name="T53" fmla="*/ 198 h 709"/>
                  <a:gd name="T54" fmla="*/ 57 w 794"/>
                  <a:gd name="T55" fmla="*/ 227 h 709"/>
                  <a:gd name="T56" fmla="*/ 57 w 794"/>
                  <a:gd name="T57" fmla="*/ 170 h 709"/>
                  <a:gd name="T58" fmla="*/ 113 w 794"/>
                  <a:gd name="T59" fmla="*/ 198 h 709"/>
                  <a:gd name="T60" fmla="*/ 198 w 794"/>
                  <a:gd name="T61" fmla="*/ 142 h 709"/>
                  <a:gd name="T62" fmla="*/ 312 w 794"/>
                  <a:gd name="T63" fmla="*/ 113 h 709"/>
                  <a:gd name="T64" fmla="*/ 340 w 794"/>
                  <a:gd name="T65" fmla="*/ 85 h 709"/>
                  <a:gd name="T66" fmla="*/ 312 w 794"/>
                  <a:gd name="T67" fmla="*/ 0 h 709"/>
                  <a:gd name="T68" fmla="*/ 425 w 794"/>
                  <a:gd name="T69" fmla="*/ 57 h 709"/>
                  <a:gd name="T70" fmla="*/ 454 w 794"/>
                  <a:gd name="T71" fmla="*/ 28 h 709"/>
                  <a:gd name="T72" fmla="*/ 595 w 794"/>
                  <a:gd name="T73" fmla="*/ 28 h 709"/>
                  <a:gd name="T74" fmla="*/ 624 w 794"/>
                  <a:gd name="T75" fmla="*/ 113 h 709"/>
                  <a:gd name="T76" fmla="*/ 680 w 794"/>
                  <a:gd name="T77" fmla="*/ 113 h 709"/>
                  <a:gd name="T78" fmla="*/ 737 w 794"/>
                  <a:gd name="T79" fmla="*/ 113 h 709"/>
                  <a:gd name="T80" fmla="*/ 737 w 794"/>
                  <a:gd name="T81" fmla="*/ 170 h 709"/>
                  <a:gd name="T82" fmla="*/ 794 w 794"/>
                  <a:gd name="T83" fmla="*/ 198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94" h="709">
                    <a:moveTo>
                      <a:pt x="794" y="198"/>
                    </a:moveTo>
                    <a:lnTo>
                      <a:pt x="765" y="227"/>
                    </a:lnTo>
                    <a:lnTo>
                      <a:pt x="709" y="283"/>
                    </a:lnTo>
                    <a:lnTo>
                      <a:pt x="595" y="255"/>
                    </a:lnTo>
                    <a:lnTo>
                      <a:pt x="539" y="312"/>
                    </a:lnTo>
                    <a:lnTo>
                      <a:pt x="482" y="340"/>
                    </a:lnTo>
                    <a:lnTo>
                      <a:pt x="482" y="397"/>
                    </a:lnTo>
                    <a:lnTo>
                      <a:pt x="397" y="425"/>
                    </a:lnTo>
                    <a:lnTo>
                      <a:pt x="425" y="510"/>
                    </a:lnTo>
                    <a:lnTo>
                      <a:pt x="539" y="624"/>
                    </a:lnTo>
                    <a:lnTo>
                      <a:pt x="595" y="652"/>
                    </a:lnTo>
                    <a:lnTo>
                      <a:pt x="595" y="709"/>
                    </a:lnTo>
                    <a:lnTo>
                      <a:pt x="482" y="652"/>
                    </a:lnTo>
                    <a:lnTo>
                      <a:pt x="397" y="567"/>
                    </a:lnTo>
                    <a:lnTo>
                      <a:pt x="369" y="595"/>
                    </a:lnTo>
                    <a:lnTo>
                      <a:pt x="397" y="652"/>
                    </a:lnTo>
                    <a:lnTo>
                      <a:pt x="340" y="652"/>
                    </a:lnTo>
                    <a:lnTo>
                      <a:pt x="312" y="624"/>
                    </a:lnTo>
                    <a:lnTo>
                      <a:pt x="312" y="567"/>
                    </a:lnTo>
                    <a:lnTo>
                      <a:pt x="340" y="567"/>
                    </a:lnTo>
                    <a:lnTo>
                      <a:pt x="340" y="510"/>
                    </a:lnTo>
                    <a:lnTo>
                      <a:pt x="284" y="453"/>
                    </a:lnTo>
                    <a:lnTo>
                      <a:pt x="198" y="482"/>
                    </a:lnTo>
                    <a:lnTo>
                      <a:pt x="113" y="340"/>
                    </a:lnTo>
                    <a:lnTo>
                      <a:pt x="0" y="312"/>
                    </a:lnTo>
                    <a:lnTo>
                      <a:pt x="28" y="283"/>
                    </a:lnTo>
                    <a:lnTo>
                      <a:pt x="28" y="198"/>
                    </a:lnTo>
                    <a:lnTo>
                      <a:pt x="57" y="227"/>
                    </a:lnTo>
                    <a:lnTo>
                      <a:pt x="57" y="170"/>
                    </a:lnTo>
                    <a:lnTo>
                      <a:pt x="113" y="198"/>
                    </a:lnTo>
                    <a:lnTo>
                      <a:pt x="198" y="142"/>
                    </a:lnTo>
                    <a:lnTo>
                      <a:pt x="312" y="113"/>
                    </a:lnTo>
                    <a:lnTo>
                      <a:pt x="340" y="85"/>
                    </a:lnTo>
                    <a:lnTo>
                      <a:pt x="312" y="0"/>
                    </a:lnTo>
                    <a:lnTo>
                      <a:pt x="425" y="57"/>
                    </a:lnTo>
                    <a:lnTo>
                      <a:pt x="454" y="28"/>
                    </a:lnTo>
                    <a:lnTo>
                      <a:pt x="595" y="28"/>
                    </a:lnTo>
                    <a:lnTo>
                      <a:pt x="624" y="113"/>
                    </a:lnTo>
                    <a:lnTo>
                      <a:pt x="680" y="113"/>
                    </a:lnTo>
                    <a:lnTo>
                      <a:pt x="737" y="113"/>
                    </a:lnTo>
                    <a:lnTo>
                      <a:pt x="737" y="170"/>
                    </a:lnTo>
                    <a:lnTo>
                      <a:pt x="794" y="19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5" name="Freeform 715"/>
              <p:cNvSpPr>
                <a:spLocks/>
              </p:cNvSpPr>
              <p:nvPr/>
            </p:nvSpPr>
            <p:spPr bwMode="auto">
              <a:xfrm>
                <a:off x="5024" y="3449"/>
                <a:ext cx="425" cy="766"/>
              </a:xfrm>
              <a:custGeom>
                <a:avLst/>
                <a:gdLst>
                  <a:gd name="T0" fmla="*/ 227 w 425"/>
                  <a:gd name="T1" fmla="*/ 766 h 766"/>
                  <a:gd name="T2" fmla="*/ 255 w 425"/>
                  <a:gd name="T3" fmla="*/ 737 h 766"/>
                  <a:gd name="T4" fmla="*/ 255 w 425"/>
                  <a:gd name="T5" fmla="*/ 652 h 766"/>
                  <a:gd name="T6" fmla="*/ 284 w 425"/>
                  <a:gd name="T7" fmla="*/ 681 h 766"/>
                  <a:gd name="T8" fmla="*/ 284 w 425"/>
                  <a:gd name="T9" fmla="*/ 624 h 766"/>
                  <a:gd name="T10" fmla="*/ 340 w 425"/>
                  <a:gd name="T11" fmla="*/ 652 h 766"/>
                  <a:gd name="T12" fmla="*/ 425 w 425"/>
                  <a:gd name="T13" fmla="*/ 596 h 766"/>
                  <a:gd name="T14" fmla="*/ 425 w 425"/>
                  <a:gd name="T15" fmla="*/ 511 h 766"/>
                  <a:gd name="T16" fmla="*/ 397 w 425"/>
                  <a:gd name="T17" fmla="*/ 454 h 766"/>
                  <a:gd name="T18" fmla="*/ 425 w 425"/>
                  <a:gd name="T19" fmla="*/ 340 h 766"/>
                  <a:gd name="T20" fmla="*/ 425 w 425"/>
                  <a:gd name="T21" fmla="*/ 284 h 766"/>
                  <a:gd name="T22" fmla="*/ 369 w 425"/>
                  <a:gd name="T23" fmla="*/ 284 h 766"/>
                  <a:gd name="T24" fmla="*/ 369 w 425"/>
                  <a:gd name="T25" fmla="*/ 255 h 766"/>
                  <a:gd name="T26" fmla="*/ 340 w 425"/>
                  <a:gd name="T27" fmla="*/ 199 h 766"/>
                  <a:gd name="T28" fmla="*/ 340 w 425"/>
                  <a:gd name="T29" fmla="*/ 170 h 766"/>
                  <a:gd name="T30" fmla="*/ 199 w 425"/>
                  <a:gd name="T31" fmla="*/ 114 h 766"/>
                  <a:gd name="T32" fmla="*/ 255 w 425"/>
                  <a:gd name="T33" fmla="*/ 85 h 766"/>
                  <a:gd name="T34" fmla="*/ 227 w 425"/>
                  <a:gd name="T35" fmla="*/ 57 h 766"/>
                  <a:gd name="T36" fmla="*/ 255 w 425"/>
                  <a:gd name="T37" fmla="*/ 29 h 766"/>
                  <a:gd name="T38" fmla="*/ 199 w 425"/>
                  <a:gd name="T39" fmla="*/ 0 h 766"/>
                  <a:gd name="T40" fmla="*/ 142 w 425"/>
                  <a:gd name="T41" fmla="*/ 85 h 766"/>
                  <a:gd name="T42" fmla="*/ 114 w 425"/>
                  <a:gd name="T43" fmla="*/ 57 h 766"/>
                  <a:gd name="T44" fmla="*/ 29 w 425"/>
                  <a:gd name="T45" fmla="*/ 142 h 766"/>
                  <a:gd name="T46" fmla="*/ 114 w 425"/>
                  <a:gd name="T47" fmla="*/ 199 h 766"/>
                  <a:gd name="T48" fmla="*/ 142 w 425"/>
                  <a:gd name="T49" fmla="*/ 340 h 766"/>
                  <a:gd name="T50" fmla="*/ 0 w 425"/>
                  <a:gd name="T51" fmla="*/ 482 h 766"/>
                  <a:gd name="T52" fmla="*/ 0 w 425"/>
                  <a:gd name="T53" fmla="*/ 596 h 766"/>
                  <a:gd name="T54" fmla="*/ 114 w 425"/>
                  <a:gd name="T55" fmla="*/ 624 h 766"/>
                  <a:gd name="T56" fmla="*/ 114 w 425"/>
                  <a:gd name="T57" fmla="*/ 681 h 766"/>
                  <a:gd name="T58" fmla="*/ 142 w 425"/>
                  <a:gd name="T59" fmla="*/ 681 h 766"/>
                  <a:gd name="T60" fmla="*/ 227 w 425"/>
                  <a:gd name="T61" fmla="*/ 766 h 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25" h="766">
                    <a:moveTo>
                      <a:pt x="227" y="766"/>
                    </a:moveTo>
                    <a:lnTo>
                      <a:pt x="255" y="737"/>
                    </a:lnTo>
                    <a:lnTo>
                      <a:pt x="255" y="652"/>
                    </a:lnTo>
                    <a:lnTo>
                      <a:pt x="284" y="681"/>
                    </a:lnTo>
                    <a:lnTo>
                      <a:pt x="284" y="624"/>
                    </a:lnTo>
                    <a:lnTo>
                      <a:pt x="340" y="652"/>
                    </a:lnTo>
                    <a:lnTo>
                      <a:pt x="425" y="596"/>
                    </a:lnTo>
                    <a:lnTo>
                      <a:pt x="425" y="511"/>
                    </a:lnTo>
                    <a:lnTo>
                      <a:pt x="397" y="454"/>
                    </a:lnTo>
                    <a:lnTo>
                      <a:pt x="425" y="340"/>
                    </a:lnTo>
                    <a:lnTo>
                      <a:pt x="425" y="284"/>
                    </a:lnTo>
                    <a:lnTo>
                      <a:pt x="369" y="284"/>
                    </a:lnTo>
                    <a:lnTo>
                      <a:pt x="369" y="255"/>
                    </a:lnTo>
                    <a:lnTo>
                      <a:pt x="340" y="199"/>
                    </a:lnTo>
                    <a:lnTo>
                      <a:pt x="340" y="170"/>
                    </a:lnTo>
                    <a:lnTo>
                      <a:pt x="199" y="114"/>
                    </a:lnTo>
                    <a:lnTo>
                      <a:pt x="255" y="85"/>
                    </a:lnTo>
                    <a:lnTo>
                      <a:pt x="227" y="57"/>
                    </a:lnTo>
                    <a:lnTo>
                      <a:pt x="255" y="29"/>
                    </a:lnTo>
                    <a:lnTo>
                      <a:pt x="199" y="0"/>
                    </a:lnTo>
                    <a:lnTo>
                      <a:pt x="142" y="85"/>
                    </a:lnTo>
                    <a:lnTo>
                      <a:pt x="114" y="57"/>
                    </a:lnTo>
                    <a:lnTo>
                      <a:pt x="29" y="142"/>
                    </a:lnTo>
                    <a:lnTo>
                      <a:pt x="114" y="199"/>
                    </a:lnTo>
                    <a:lnTo>
                      <a:pt x="142" y="340"/>
                    </a:lnTo>
                    <a:lnTo>
                      <a:pt x="0" y="482"/>
                    </a:lnTo>
                    <a:lnTo>
                      <a:pt x="0" y="596"/>
                    </a:lnTo>
                    <a:lnTo>
                      <a:pt x="114" y="624"/>
                    </a:lnTo>
                    <a:lnTo>
                      <a:pt x="114" y="681"/>
                    </a:lnTo>
                    <a:lnTo>
                      <a:pt x="142" y="681"/>
                    </a:lnTo>
                    <a:lnTo>
                      <a:pt x="227" y="76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6" name="Freeform 716"/>
              <p:cNvSpPr>
                <a:spLocks/>
              </p:cNvSpPr>
              <p:nvPr/>
            </p:nvSpPr>
            <p:spPr bwMode="auto">
              <a:xfrm>
                <a:off x="3011" y="1266"/>
                <a:ext cx="114" cy="142"/>
              </a:xfrm>
              <a:custGeom>
                <a:avLst/>
                <a:gdLst>
                  <a:gd name="T0" fmla="*/ 57 w 114"/>
                  <a:gd name="T1" fmla="*/ 0 h 142"/>
                  <a:gd name="T2" fmla="*/ 0 w 114"/>
                  <a:gd name="T3" fmla="*/ 57 h 142"/>
                  <a:gd name="T4" fmla="*/ 29 w 114"/>
                  <a:gd name="T5" fmla="*/ 142 h 142"/>
                  <a:gd name="T6" fmla="*/ 85 w 114"/>
                  <a:gd name="T7" fmla="*/ 114 h 142"/>
                  <a:gd name="T8" fmla="*/ 114 w 114"/>
                  <a:gd name="T9" fmla="*/ 57 h 142"/>
                  <a:gd name="T10" fmla="*/ 85 w 114"/>
                  <a:gd name="T11" fmla="*/ 0 h 142"/>
                  <a:gd name="T12" fmla="*/ 57 w 114"/>
                  <a:gd name="T13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142">
                    <a:moveTo>
                      <a:pt x="57" y="0"/>
                    </a:moveTo>
                    <a:lnTo>
                      <a:pt x="0" y="57"/>
                    </a:lnTo>
                    <a:lnTo>
                      <a:pt x="29" y="142"/>
                    </a:lnTo>
                    <a:lnTo>
                      <a:pt x="85" y="114"/>
                    </a:lnTo>
                    <a:lnTo>
                      <a:pt x="114" y="57"/>
                    </a:lnTo>
                    <a:lnTo>
                      <a:pt x="85" y="0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8" name="Freeform 718"/>
              <p:cNvSpPr>
                <a:spLocks/>
              </p:cNvSpPr>
              <p:nvPr/>
            </p:nvSpPr>
            <p:spPr bwMode="auto">
              <a:xfrm>
                <a:off x="2416" y="1238"/>
                <a:ext cx="142" cy="142"/>
              </a:xfrm>
              <a:custGeom>
                <a:avLst/>
                <a:gdLst>
                  <a:gd name="T0" fmla="*/ 28 w 142"/>
                  <a:gd name="T1" fmla="*/ 0 h 142"/>
                  <a:gd name="T2" fmla="*/ 0 w 142"/>
                  <a:gd name="T3" fmla="*/ 85 h 142"/>
                  <a:gd name="T4" fmla="*/ 28 w 142"/>
                  <a:gd name="T5" fmla="*/ 142 h 142"/>
                  <a:gd name="T6" fmla="*/ 142 w 142"/>
                  <a:gd name="T7" fmla="*/ 28 h 142"/>
                  <a:gd name="T8" fmla="*/ 28 w 14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142">
                    <a:moveTo>
                      <a:pt x="28" y="0"/>
                    </a:moveTo>
                    <a:lnTo>
                      <a:pt x="0" y="85"/>
                    </a:lnTo>
                    <a:lnTo>
                      <a:pt x="28" y="142"/>
                    </a:lnTo>
                    <a:lnTo>
                      <a:pt x="142" y="28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0" name="Freeform 720"/>
              <p:cNvSpPr>
                <a:spLocks/>
              </p:cNvSpPr>
              <p:nvPr/>
            </p:nvSpPr>
            <p:spPr bwMode="auto">
              <a:xfrm>
                <a:off x="1991" y="1663"/>
                <a:ext cx="397" cy="255"/>
              </a:xfrm>
              <a:custGeom>
                <a:avLst/>
                <a:gdLst>
                  <a:gd name="T0" fmla="*/ 0 w 397"/>
                  <a:gd name="T1" fmla="*/ 199 h 255"/>
                  <a:gd name="T2" fmla="*/ 0 w 397"/>
                  <a:gd name="T3" fmla="*/ 85 h 255"/>
                  <a:gd name="T4" fmla="*/ 198 w 397"/>
                  <a:gd name="T5" fmla="*/ 85 h 255"/>
                  <a:gd name="T6" fmla="*/ 368 w 397"/>
                  <a:gd name="T7" fmla="*/ 0 h 255"/>
                  <a:gd name="T8" fmla="*/ 397 w 397"/>
                  <a:gd name="T9" fmla="*/ 57 h 255"/>
                  <a:gd name="T10" fmla="*/ 397 w 397"/>
                  <a:gd name="T11" fmla="*/ 114 h 255"/>
                  <a:gd name="T12" fmla="*/ 340 w 397"/>
                  <a:gd name="T13" fmla="*/ 85 h 255"/>
                  <a:gd name="T14" fmla="*/ 255 w 397"/>
                  <a:gd name="T15" fmla="*/ 142 h 255"/>
                  <a:gd name="T16" fmla="*/ 227 w 397"/>
                  <a:gd name="T17" fmla="*/ 114 h 255"/>
                  <a:gd name="T18" fmla="*/ 170 w 397"/>
                  <a:gd name="T19" fmla="*/ 170 h 255"/>
                  <a:gd name="T20" fmla="*/ 170 w 397"/>
                  <a:gd name="T21" fmla="*/ 227 h 255"/>
                  <a:gd name="T22" fmla="*/ 85 w 397"/>
                  <a:gd name="T23" fmla="*/ 255 h 255"/>
                  <a:gd name="T24" fmla="*/ 0 w 397"/>
                  <a:gd name="T25" fmla="*/ 199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97" h="255">
                    <a:moveTo>
                      <a:pt x="0" y="199"/>
                    </a:moveTo>
                    <a:lnTo>
                      <a:pt x="0" y="85"/>
                    </a:lnTo>
                    <a:lnTo>
                      <a:pt x="198" y="85"/>
                    </a:lnTo>
                    <a:lnTo>
                      <a:pt x="368" y="0"/>
                    </a:lnTo>
                    <a:lnTo>
                      <a:pt x="397" y="57"/>
                    </a:lnTo>
                    <a:lnTo>
                      <a:pt x="397" y="114"/>
                    </a:lnTo>
                    <a:lnTo>
                      <a:pt x="340" y="85"/>
                    </a:lnTo>
                    <a:lnTo>
                      <a:pt x="255" y="142"/>
                    </a:lnTo>
                    <a:lnTo>
                      <a:pt x="227" y="114"/>
                    </a:lnTo>
                    <a:lnTo>
                      <a:pt x="170" y="170"/>
                    </a:lnTo>
                    <a:lnTo>
                      <a:pt x="170" y="227"/>
                    </a:lnTo>
                    <a:lnTo>
                      <a:pt x="85" y="255"/>
                    </a:lnTo>
                    <a:lnTo>
                      <a:pt x="0" y="19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1" name="Freeform 721"/>
              <p:cNvSpPr>
                <a:spLocks/>
              </p:cNvSpPr>
              <p:nvPr/>
            </p:nvSpPr>
            <p:spPr bwMode="auto">
              <a:xfrm>
                <a:off x="885" y="1663"/>
                <a:ext cx="1900" cy="992"/>
              </a:xfrm>
              <a:custGeom>
                <a:avLst/>
                <a:gdLst>
                  <a:gd name="T0" fmla="*/ 0 w 1900"/>
                  <a:gd name="T1" fmla="*/ 284 h 992"/>
                  <a:gd name="T2" fmla="*/ 142 w 1900"/>
                  <a:gd name="T3" fmla="*/ 170 h 992"/>
                  <a:gd name="T4" fmla="*/ 199 w 1900"/>
                  <a:gd name="T5" fmla="*/ 85 h 992"/>
                  <a:gd name="T6" fmla="*/ 340 w 1900"/>
                  <a:gd name="T7" fmla="*/ 85 h 992"/>
                  <a:gd name="T8" fmla="*/ 397 w 1900"/>
                  <a:gd name="T9" fmla="*/ 170 h 992"/>
                  <a:gd name="T10" fmla="*/ 652 w 1900"/>
                  <a:gd name="T11" fmla="*/ 114 h 992"/>
                  <a:gd name="T12" fmla="*/ 822 w 1900"/>
                  <a:gd name="T13" fmla="*/ 170 h 992"/>
                  <a:gd name="T14" fmla="*/ 936 w 1900"/>
                  <a:gd name="T15" fmla="*/ 227 h 992"/>
                  <a:gd name="T16" fmla="*/ 1021 w 1900"/>
                  <a:gd name="T17" fmla="*/ 369 h 992"/>
                  <a:gd name="T18" fmla="*/ 1191 w 1900"/>
                  <a:gd name="T19" fmla="*/ 340 h 992"/>
                  <a:gd name="T20" fmla="*/ 1248 w 1900"/>
                  <a:gd name="T21" fmla="*/ 284 h 992"/>
                  <a:gd name="T22" fmla="*/ 1276 w 1900"/>
                  <a:gd name="T23" fmla="*/ 397 h 992"/>
                  <a:gd name="T24" fmla="*/ 1333 w 1900"/>
                  <a:gd name="T25" fmla="*/ 284 h 992"/>
                  <a:gd name="T26" fmla="*/ 1446 w 1900"/>
                  <a:gd name="T27" fmla="*/ 340 h 992"/>
                  <a:gd name="T28" fmla="*/ 1644 w 1900"/>
                  <a:gd name="T29" fmla="*/ 312 h 992"/>
                  <a:gd name="T30" fmla="*/ 1701 w 1900"/>
                  <a:gd name="T31" fmla="*/ 425 h 992"/>
                  <a:gd name="T32" fmla="*/ 1815 w 1900"/>
                  <a:gd name="T33" fmla="*/ 454 h 992"/>
                  <a:gd name="T34" fmla="*/ 1900 w 1900"/>
                  <a:gd name="T35" fmla="*/ 482 h 992"/>
                  <a:gd name="T36" fmla="*/ 1900 w 1900"/>
                  <a:gd name="T37" fmla="*/ 624 h 992"/>
                  <a:gd name="T38" fmla="*/ 1843 w 1900"/>
                  <a:gd name="T39" fmla="*/ 652 h 992"/>
                  <a:gd name="T40" fmla="*/ 1730 w 1900"/>
                  <a:gd name="T41" fmla="*/ 709 h 992"/>
                  <a:gd name="T42" fmla="*/ 1616 w 1900"/>
                  <a:gd name="T43" fmla="*/ 567 h 992"/>
                  <a:gd name="T44" fmla="*/ 1503 w 1900"/>
                  <a:gd name="T45" fmla="*/ 709 h 992"/>
                  <a:gd name="T46" fmla="*/ 1418 w 1900"/>
                  <a:gd name="T47" fmla="*/ 766 h 992"/>
                  <a:gd name="T48" fmla="*/ 1333 w 1900"/>
                  <a:gd name="T49" fmla="*/ 851 h 992"/>
                  <a:gd name="T50" fmla="*/ 1248 w 1900"/>
                  <a:gd name="T51" fmla="*/ 851 h 992"/>
                  <a:gd name="T52" fmla="*/ 1077 w 1900"/>
                  <a:gd name="T53" fmla="*/ 992 h 992"/>
                  <a:gd name="T54" fmla="*/ 1021 w 1900"/>
                  <a:gd name="T55" fmla="*/ 964 h 992"/>
                  <a:gd name="T56" fmla="*/ 794 w 1900"/>
                  <a:gd name="T57" fmla="*/ 992 h 992"/>
                  <a:gd name="T58" fmla="*/ 709 w 1900"/>
                  <a:gd name="T59" fmla="*/ 879 h 992"/>
                  <a:gd name="T60" fmla="*/ 624 w 1900"/>
                  <a:gd name="T61" fmla="*/ 822 h 992"/>
                  <a:gd name="T62" fmla="*/ 482 w 1900"/>
                  <a:gd name="T63" fmla="*/ 737 h 992"/>
                  <a:gd name="T64" fmla="*/ 425 w 1900"/>
                  <a:gd name="T65" fmla="*/ 652 h 992"/>
                  <a:gd name="T66" fmla="*/ 340 w 1900"/>
                  <a:gd name="T67" fmla="*/ 539 h 992"/>
                  <a:gd name="T68" fmla="*/ 255 w 1900"/>
                  <a:gd name="T69" fmla="*/ 425 h 992"/>
                  <a:gd name="T70" fmla="*/ 482 w 1900"/>
                  <a:gd name="T71" fmla="*/ 397 h 992"/>
                  <a:gd name="T72" fmla="*/ 454 w 1900"/>
                  <a:gd name="T73" fmla="*/ 312 h 992"/>
                  <a:gd name="T74" fmla="*/ 397 w 1900"/>
                  <a:gd name="T75" fmla="*/ 227 h 992"/>
                  <a:gd name="T76" fmla="*/ 227 w 1900"/>
                  <a:gd name="T77" fmla="*/ 255 h 992"/>
                  <a:gd name="T78" fmla="*/ 114 w 1900"/>
                  <a:gd name="T79" fmla="*/ 199 h 992"/>
                  <a:gd name="T80" fmla="*/ 114 w 1900"/>
                  <a:gd name="T81" fmla="*/ 255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900" h="992">
                    <a:moveTo>
                      <a:pt x="114" y="312"/>
                    </a:moveTo>
                    <a:lnTo>
                      <a:pt x="0" y="284"/>
                    </a:lnTo>
                    <a:lnTo>
                      <a:pt x="29" y="199"/>
                    </a:lnTo>
                    <a:lnTo>
                      <a:pt x="142" y="170"/>
                    </a:lnTo>
                    <a:lnTo>
                      <a:pt x="142" y="85"/>
                    </a:lnTo>
                    <a:lnTo>
                      <a:pt x="199" y="85"/>
                    </a:lnTo>
                    <a:lnTo>
                      <a:pt x="199" y="0"/>
                    </a:lnTo>
                    <a:lnTo>
                      <a:pt x="340" y="85"/>
                    </a:lnTo>
                    <a:lnTo>
                      <a:pt x="340" y="142"/>
                    </a:lnTo>
                    <a:lnTo>
                      <a:pt x="397" y="170"/>
                    </a:lnTo>
                    <a:lnTo>
                      <a:pt x="567" y="170"/>
                    </a:lnTo>
                    <a:lnTo>
                      <a:pt x="652" y="114"/>
                    </a:lnTo>
                    <a:lnTo>
                      <a:pt x="794" y="142"/>
                    </a:lnTo>
                    <a:lnTo>
                      <a:pt x="822" y="170"/>
                    </a:lnTo>
                    <a:lnTo>
                      <a:pt x="907" y="142"/>
                    </a:lnTo>
                    <a:lnTo>
                      <a:pt x="936" y="227"/>
                    </a:lnTo>
                    <a:lnTo>
                      <a:pt x="964" y="312"/>
                    </a:lnTo>
                    <a:lnTo>
                      <a:pt x="1021" y="369"/>
                    </a:lnTo>
                    <a:lnTo>
                      <a:pt x="1106" y="369"/>
                    </a:lnTo>
                    <a:lnTo>
                      <a:pt x="1191" y="340"/>
                    </a:lnTo>
                    <a:lnTo>
                      <a:pt x="1219" y="255"/>
                    </a:lnTo>
                    <a:lnTo>
                      <a:pt x="1248" y="284"/>
                    </a:lnTo>
                    <a:lnTo>
                      <a:pt x="1248" y="369"/>
                    </a:lnTo>
                    <a:lnTo>
                      <a:pt x="1276" y="397"/>
                    </a:lnTo>
                    <a:lnTo>
                      <a:pt x="1333" y="369"/>
                    </a:lnTo>
                    <a:lnTo>
                      <a:pt x="1333" y="284"/>
                    </a:lnTo>
                    <a:lnTo>
                      <a:pt x="1389" y="284"/>
                    </a:lnTo>
                    <a:lnTo>
                      <a:pt x="1446" y="340"/>
                    </a:lnTo>
                    <a:lnTo>
                      <a:pt x="1559" y="284"/>
                    </a:lnTo>
                    <a:lnTo>
                      <a:pt x="1644" y="312"/>
                    </a:lnTo>
                    <a:lnTo>
                      <a:pt x="1644" y="397"/>
                    </a:lnTo>
                    <a:lnTo>
                      <a:pt x="1701" y="425"/>
                    </a:lnTo>
                    <a:lnTo>
                      <a:pt x="1758" y="397"/>
                    </a:lnTo>
                    <a:lnTo>
                      <a:pt x="1815" y="454"/>
                    </a:lnTo>
                    <a:lnTo>
                      <a:pt x="1871" y="454"/>
                    </a:lnTo>
                    <a:lnTo>
                      <a:pt x="1900" y="482"/>
                    </a:lnTo>
                    <a:lnTo>
                      <a:pt x="1871" y="567"/>
                    </a:lnTo>
                    <a:lnTo>
                      <a:pt x="1900" y="624"/>
                    </a:lnTo>
                    <a:lnTo>
                      <a:pt x="1871" y="681"/>
                    </a:lnTo>
                    <a:lnTo>
                      <a:pt x="1843" y="652"/>
                    </a:lnTo>
                    <a:lnTo>
                      <a:pt x="1758" y="652"/>
                    </a:lnTo>
                    <a:lnTo>
                      <a:pt x="1730" y="709"/>
                    </a:lnTo>
                    <a:lnTo>
                      <a:pt x="1701" y="709"/>
                    </a:lnTo>
                    <a:lnTo>
                      <a:pt x="1616" y="567"/>
                    </a:lnTo>
                    <a:lnTo>
                      <a:pt x="1531" y="624"/>
                    </a:lnTo>
                    <a:lnTo>
                      <a:pt x="1503" y="709"/>
                    </a:lnTo>
                    <a:lnTo>
                      <a:pt x="1446" y="681"/>
                    </a:lnTo>
                    <a:lnTo>
                      <a:pt x="1418" y="766"/>
                    </a:lnTo>
                    <a:lnTo>
                      <a:pt x="1361" y="822"/>
                    </a:lnTo>
                    <a:lnTo>
                      <a:pt x="1333" y="851"/>
                    </a:lnTo>
                    <a:lnTo>
                      <a:pt x="1276" y="879"/>
                    </a:lnTo>
                    <a:lnTo>
                      <a:pt x="1248" y="851"/>
                    </a:lnTo>
                    <a:lnTo>
                      <a:pt x="1163" y="879"/>
                    </a:lnTo>
                    <a:lnTo>
                      <a:pt x="1077" y="992"/>
                    </a:lnTo>
                    <a:lnTo>
                      <a:pt x="1049" y="992"/>
                    </a:lnTo>
                    <a:lnTo>
                      <a:pt x="1021" y="964"/>
                    </a:lnTo>
                    <a:lnTo>
                      <a:pt x="936" y="936"/>
                    </a:lnTo>
                    <a:lnTo>
                      <a:pt x="794" y="992"/>
                    </a:lnTo>
                    <a:lnTo>
                      <a:pt x="709" y="936"/>
                    </a:lnTo>
                    <a:lnTo>
                      <a:pt x="709" y="879"/>
                    </a:lnTo>
                    <a:lnTo>
                      <a:pt x="681" y="822"/>
                    </a:lnTo>
                    <a:lnTo>
                      <a:pt x="624" y="822"/>
                    </a:lnTo>
                    <a:lnTo>
                      <a:pt x="596" y="766"/>
                    </a:lnTo>
                    <a:lnTo>
                      <a:pt x="482" y="737"/>
                    </a:lnTo>
                    <a:lnTo>
                      <a:pt x="454" y="652"/>
                    </a:lnTo>
                    <a:lnTo>
                      <a:pt x="425" y="652"/>
                    </a:lnTo>
                    <a:lnTo>
                      <a:pt x="369" y="539"/>
                    </a:lnTo>
                    <a:lnTo>
                      <a:pt x="340" y="539"/>
                    </a:lnTo>
                    <a:lnTo>
                      <a:pt x="340" y="482"/>
                    </a:lnTo>
                    <a:lnTo>
                      <a:pt x="255" y="425"/>
                    </a:lnTo>
                    <a:lnTo>
                      <a:pt x="312" y="369"/>
                    </a:lnTo>
                    <a:lnTo>
                      <a:pt x="482" y="397"/>
                    </a:lnTo>
                    <a:lnTo>
                      <a:pt x="482" y="340"/>
                    </a:lnTo>
                    <a:lnTo>
                      <a:pt x="454" y="312"/>
                    </a:lnTo>
                    <a:lnTo>
                      <a:pt x="425" y="284"/>
                    </a:lnTo>
                    <a:lnTo>
                      <a:pt x="397" y="227"/>
                    </a:lnTo>
                    <a:lnTo>
                      <a:pt x="340" y="255"/>
                    </a:lnTo>
                    <a:lnTo>
                      <a:pt x="227" y="255"/>
                    </a:lnTo>
                    <a:lnTo>
                      <a:pt x="199" y="199"/>
                    </a:lnTo>
                    <a:lnTo>
                      <a:pt x="114" y="199"/>
                    </a:lnTo>
                    <a:lnTo>
                      <a:pt x="85" y="227"/>
                    </a:lnTo>
                    <a:lnTo>
                      <a:pt x="114" y="255"/>
                    </a:lnTo>
                    <a:lnTo>
                      <a:pt x="114" y="31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2" name="Freeform 722"/>
              <p:cNvSpPr>
                <a:spLocks/>
              </p:cNvSpPr>
              <p:nvPr/>
            </p:nvSpPr>
            <p:spPr bwMode="auto">
              <a:xfrm>
                <a:off x="488" y="2032"/>
                <a:ext cx="199" cy="198"/>
              </a:xfrm>
              <a:custGeom>
                <a:avLst/>
                <a:gdLst>
                  <a:gd name="T0" fmla="*/ 114 w 199"/>
                  <a:gd name="T1" fmla="*/ 0 h 198"/>
                  <a:gd name="T2" fmla="*/ 170 w 199"/>
                  <a:gd name="T3" fmla="*/ 0 h 198"/>
                  <a:gd name="T4" fmla="*/ 199 w 199"/>
                  <a:gd name="T5" fmla="*/ 56 h 198"/>
                  <a:gd name="T6" fmla="*/ 170 w 199"/>
                  <a:gd name="T7" fmla="*/ 113 h 198"/>
                  <a:gd name="T8" fmla="*/ 85 w 199"/>
                  <a:gd name="T9" fmla="*/ 142 h 198"/>
                  <a:gd name="T10" fmla="*/ 57 w 199"/>
                  <a:gd name="T11" fmla="*/ 198 h 198"/>
                  <a:gd name="T12" fmla="*/ 0 w 199"/>
                  <a:gd name="T13" fmla="*/ 198 h 198"/>
                  <a:gd name="T14" fmla="*/ 0 w 199"/>
                  <a:gd name="T15" fmla="*/ 113 h 198"/>
                  <a:gd name="T16" fmla="*/ 85 w 199"/>
                  <a:gd name="T17" fmla="*/ 85 h 198"/>
                  <a:gd name="T18" fmla="*/ 142 w 199"/>
                  <a:gd name="T19" fmla="*/ 56 h 198"/>
                  <a:gd name="T20" fmla="*/ 114 w 199"/>
                  <a:gd name="T21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9" h="198">
                    <a:moveTo>
                      <a:pt x="114" y="0"/>
                    </a:moveTo>
                    <a:lnTo>
                      <a:pt x="170" y="0"/>
                    </a:lnTo>
                    <a:lnTo>
                      <a:pt x="199" y="56"/>
                    </a:lnTo>
                    <a:lnTo>
                      <a:pt x="170" y="113"/>
                    </a:lnTo>
                    <a:lnTo>
                      <a:pt x="85" y="142"/>
                    </a:lnTo>
                    <a:lnTo>
                      <a:pt x="57" y="198"/>
                    </a:lnTo>
                    <a:lnTo>
                      <a:pt x="0" y="198"/>
                    </a:lnTo>
                    <a:lnTo>
                      <a:pt x="0" y="113"/>
                    </a:lnTo>
                    <a:lnTo>
                      <a:pt x="85" y="85"/>
                    </a:lnTo>
                    <a:lnTo>
                      <a:pt x="142" y="56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5" name="Freeform 745"/>
              <p:cNvSpPr>
                <a:spLocks/>
              </p:cNvSpPr>
              <p:nvPr/>
            </p:nvSpPr>
            <p:spPr bwMode="auto">
              <a:xfrm>
                <a:off x="1566" y="2230"/>
                <a:ext cx="1502" cy="1389"/>
              </a:xfrm>
              <a:custGeom>
                <a:avLst/>
                <a:gdLst>
                  <a:gd name="T0" fmla="*/ 1162 w 1502"/>
                  <a:gd name="T1" fmla="*/ 85 h 1389"/>
                  <a:gd name="T2" fmla="*/ 1049 w 1502"/>
                  <a:gd name="T3" fmla="*/ 142 h 1389"/>
                  <a:gd name="T4" fmla="*/ 935 w 1502"/>
                  <a:gd name="T5" fmla="*/ 0 h 1389"/>
                  <a:gd name="T6" fmla="*/ 822 w 1502"/>
                  <a:gd name="T7" fmla="*/ 142 h 1389"/>
                  <a:gd name="T8" fmla="*/ 737 w 1502"/>
                  <a:gd name="T9" fmla="*/ 199 h 1389"/>
                  <a:gd name="T10" fmla="*/ 595 w 1502"/>
                  <a:gd name="T11" fmla="*/ 312 h 1389"/>
                  <a:gd name="T12" fmla="*/ 482 w 1502"/>
                  <a:gd name="T13" fmla="*/ 312 h 1389"/>
                  <a:gd name="T14" fmla="*/ 368 w 1502"/>
                  <a:gd name="T15" fmla="*/ 596 h 1389"/>
                  <a:gd name="T16" fmla="*/ 113 w 1502"/>
                  <a:gd name="T17" fmla="*/ 709 h 1389"/>
                  <a:gd name="T18" fmla="*/ 85 w 1502"/>
                  <a:gd name="T19" fmla="*/ 879 h 1389"/>
                  <a:gd name="T20" fmla="*/ 170 w 1502"/>
                  <a:gd name="T21" fmla="*/ 964 h 1389"/>
                  <a:gd name="T22" fmla="*/ 85 w 1502"/>
                  <a:gd name="T23" fmla="*/ 936 h 1389"/>
                  <a:gd name="T24" fmla="*/ 56 w 1502"/>
                  <a:gd name="T25" fmla="*/ 1021 h 1389"/>
                  <a:gd name="T26" fmla="*/ 28 w 1502"/>
                  <a:gd name="T27" fmla="*/ 1134 h 1389"/>
                  <a:gd name="T28" fmla="*/ 113 w 1502"/>
                  <a:gd name="T29" fmla="*/ 1248 h 1389"/>
                  <a:gd name="T30" fmla="*/ 141 w 1502"/>
                  <a:gd name="T31" fmla="*/ 1304 h 1389"/>
                  <a:gd name="T32" fmla="*/ 396 w 1502"/>
                  <a:gd name="T33" fmla="*/ 1333 h 1389"/>
                  <a:gd name="T34" fmla="*/ 510 w 1502"/>
                  <a:gd name="T35" fmla="*/ 1191 h 1389"/>
                  <a:gd name="T36" fmla="*/ 623 w 1502"/>
                  <a:gd name="T37" fmla="*/ 1191 h 1389"/>
                  <a:gd name="T38" fmla="*/ 737 w 1502"/>
                  <a:gd name="T39" fmla="*/ 1077 h 1389"/>
                  <a:gd name="T40" fmla="*/ 850 w 1502"/>
                  <a:gd name="T41" fmla="*/ 1077 h 1389"/>
                  <a:gd name="T42" fmla="*/ 963 w 1502"/>
                  <a:gd name="T43" fmla="*/ 936 h 1389"/>
                  <a:gd name="T44" fmla="*/ 1105 w 1502"/>
                  <a:gd name="T45" fmla="*/ 992 h 1389"/>
                  <a:gd name="T46" fmla="*/ 1162 w 1502"/>
                  <a:gd name="T47" fmla="*/ 1049 h 1389"/>
                  <a:gd name="T48" fmla="*/ 1304 w 1502"/>
                  <a:gd name="T49" fmla="*/ 1106 h 1389"/>
                  <a:gd name="T50" fmla="*/ 1332 w 1502"/>
                  <a:gd name="T51" fmla="*/ 1021 h 1389"/>
                  <a:gd name="T52" fmla="*/ 1474 w 1502"/>
                  <a:gd name="T53" fmla="*/ 851 h 1389"/>
                  <a:gd name="T54" fmla="*/ 1502 w 1502"/>
                  <a:gd name="T55" fmla="*/ 709 h 1389"/>
                  <a:gd name="T56" fmla="*/ 1474 w 1502"/>
                  <a:gd name="T57" fmla="*/ 539 h 1389"/>
                  <a:gd name="T58" fmla="*/ 1474 w 1502"/>
                  <a:gd name="T59" fmla="*/ 425 h 1389"/>
                  <a:gd name="T60" fmla="*/ 1417 w 1502"/>
                  <a:gd name="T61" fmla="*/ 397 h 1389"/>
                  <a:gd name="T62" fmla="*/ 1360 w 1502"/>
                  <a:gd name="T63" fmla="*/ 227 h 1389"/>
                  <a:gd name="T64" fmla="*/ 1219 w 1502"/>
                  <a:gd name="T65" fmla="*/ 199 h 1389"/>
                  <a:gd name="T66" fmla="*/ 1190 w 1502"/>
                  <a:gd name="T67" fmla="*/ 114 h 1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02" h="1389">
                    <a:moveTo>
                      <a:pt x="1190" y="114"/>
                    </a:moveTo>
                    <a:lnTo>
                      <a:pt x="1162" y="85"/>
                    </a:lnTo>
                    <a:lnTo>
                      <a:pt x="1077" y="85"/>
                    </a:lnTo>
                    <a:lnTo>
                      <a:pt x="1049" y="142"/>
                    </a:lnTo>
                    <a:lnTo>
                      <a:pt x="1020" y="142"/>
                    </a:lnTo>
                    <a:lnTo>
                      <a:pt x="935" y="0"/>
                    </a:lnTo>
                    <a:lnTo>
                      <a:pt x="850" y="57"/>
                    </a:lnTo>
                    <a:lnTo>
                      <a:pt x="822" y="142"/>
                    </a:lnTo>
                    <a:lnTo>
                      <a:pt x="765" y="114"/>
                    </a:lnTo>
                    <a:lnTo>
                      <a:pt x="737" y="199"/>
                    </a:lnTo>
                    <a:lnTo>
                      <a:pt x="652" y="284"/>
                    </a:lnTo>
                    <a:lnTo>
                      <a:pt x="595" y="312"/>
                    </a:lnTo>
                    <a:lnTo>
                      <a:pt x="567" y="284"/>
                    </a:lnTo>
                    <a:lnTo>
                      <a:pt x="482" y="312"/>
                    </a:lnTo>
                    <a:lnTo>
                      <a:pt x="396" y="425"/>
                    </a:lnTo>
                    <a:lnTo>
                      <a:pt x="368" y="596"/>
                    </a:lnTo>
                    <a:lnTo>
                      <a:pt x="311" y="567"/>
                    </a:lnTo>
                    <a:lnTo>
                      <a:pt x="113" y="709"/>
                    </a:lnTo>
                    <a:lnTo>
                      <a:pt x="141" y="766"/>
                    </a:lnTo>
                    <a:lnTo>
                      <a:pt x="85" y="879"/>
                    </a:lnTo>
                    <a:lnTo>
                      <a:pt x="141" y="879"/>
                    </a:lnTo>
                    <a:lnTo>
                      <a:pt x="170" y="964"/>
                    </a:lnTo>
                    <a:lnTo>
                      <a:pt x="141" y="992"/>
                    </a:lnTo>
                    <a:lnTo>
                      <a:pt x="85" y="936"/>
                    </a:lnTo>
                    <a:lnTo>
                      <a:pt x="28" y="936"/>
                    </a:lnTo>
                    <a:lnTo>
                      <a:pt x="56" y="1021"/>
                    </a:lnTo>
                    <a:lnTo>
                      <a:pt x="0" y="1049"/>
                    </a:lnTo>
                    <a:lnTo>
                      <a:pt x="28" y="1134"/>
                    </a:lnTo>
                    <a:lnTo>
                      <a:pt x="113" y="1191"/>
                    </a:lnTo>
                    <a:lnTo>
                      <a:pt x="113" y="1248"/>
                    </a:lnTo>
                    <a:lnTo>
                      <a:pt x="170" y="1276"/>
                    </a:lnTo>
                    <a:lnTo>
                      <a:pt x="141" y="1304"/>
                    </a:lnTo>
                    <a:lnTo>
                      <a:pt x="226" y="1389"/>
                    </a:lnTo>
                    <a:lnTo>
                      <a:pt x="396" y="1333"/>
                    </a:lnTo>
                    <a:lnTo>
                      <a:pt x="453" y="1219"/>
                    </a:lnTo>
                    <a:lnTo>
                      <a:pt x="510" y="1191"/>
                    </a:lnTo>
                    <a:lnTo>
                      <a:pt x="595" y="1248"/>
                    </a:lnTo>
                    <a:lnTo>
                      <a:pt x="623" y="1191"/>
                    </a:lnTo>
                    <a:lnTo>
                      <a:pt x="708" y="1163"/>
                    </a:lnTo>
                    <a:lnTo>
                      <a:pt x="737" y="1077"/>
                    </a:lnTo>
                    <a:lnTo>
                      <a:pt x="822" y="1049"/>
                    </a:lnTo>
                    <a:lnTo>
                      <a:pt x="850" y="1077"/>
                    </a:lnTo>
                    <a:lnTo>
                      <a:pt x="907" y="1077"/>
                    </a:lnTo>
                    <a:lnTo>
                      <a:pt x="963" y="936"/>
                    </a:lnTo>
                    <a:lnTo>
                      <a:pt x="1077" y="936"/>
                    </a:lnTo>
                    <a:lnTo>
                      <a:pt x="1105" y="992"/>
                    </a:lnTo>
                    <a:lnTo>
                      <a:pt x="1105" y="1021"/>
                    </a:lnTo>
                    <a:lnTo>
                      <a:pt x="1162" y="1049"/>
                    </a:lnTo>
                    <a:lnTo>
                      <a:pt x="1219" y="1106"/>
                    </a:lnTo>
                    <a:lnTo>
                      <a:pt x="1304" y="1106"/>
                    </a:lnTo>
                    <a:lnTo>
                      <a:pt x="1360" y="1049"/>
                    </a:lnTo>
                    <a:lnTo>
                      <a:pt x="1332" y="1021"/>
                    </a:lnTo>
                    <a:lnTo>
                      <a:pt x="1417" y="851"/>
                    </a:lnTo>
                    <a:lnTo>
                      <a:pt x="1474" y="851"/>
                    </a:lnTo>
                    <a:lnTo>
                      <a:pt x="1417" y="766"/>
                    </a:lnTo>
                    <a:lnTo>
                      <a:pt x="1502" y="709"/>
                    </a:lnTo>
                    <a:lnTo>
                      <a:pt x="1445" y="652"/>
                    </a:lnTo>
                    <a:lnTo>
                      <a:pt x="1474" y="539"/>
                    </a:lnTo>
                    <a:lnTo>
                      <a:pt x="1445" y="482"/>
                    </a:lnTo>
                    <a:lnTo>
                      <a:pt x="1474" y="425"/>
                    </a:lnTo>
                    <a:lnTo>
                      <a:pt x="1445" y="369"/>
                    </a:lnTo>
                    <a:lnTo>
                      <a:pt x="1417" y="397"/>
                    </a:lnTo>
                    <a:lnTo>
                      <a:pt x="1360" y="312"/>
                    </a:lnTo>
                    <a:lnTo>
                      <a:pt x="1360" y="227"/>
                    </a:lnTo>
                    <a:lnTo>
                      <a:pt x="1304" y="142"/>
                    </a:lnTo>
                    <a:lnTo>
                      <a:pt x="1219" y="199"/>
                    </a:lnTo>
                    <a:lnTo>
                      <a:pt x="1162" y="170"/>
                    </a:lnTo>
                    <a:lnTo>
                      <a:pt x="1190" y="11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6" name="Freeform 746"/>
              <p:cNvSpPr>
                <a:spLocks/>
              </p:cNvSpPr>
              <p:nvPr/>
            </p:nvSpPr>
            <p:spPr bwMode="auto">
              <a:xfrm>
                <a:off x="570" y="2060"/>
                <a:ext cx="1389" cy="2503"/>
              </a:xfrm>
              <a:custGeom>
                <a:avLst/>
                <a:gdLst>
                  <a:gd name="T0" fmla="*/ 655 w 1389"/>
                  <a:gd name="T1" fmla="*/ 85 h 2503"/>
                  <a:gd name="T2" fmla="*/ 687 w 1389"/>
                  <a:gd name="T3" fmla="*/ 139 h 2503"/>
                  <a:gd name="T4" fmla="*/ 765 w 1389"/>
                  <a:gd name="T5" fmla="*/ 250 h 2503"/>
                  <a:gd name="T6" fmla="*/ 911 w 1389"/>
                  <a:gd name="T7" fmla="*/ 369 h 2503"/>
                  <a:gd name="T8" fmla="*/ 996 w 1389"/>
                  <a:gd name="T9" fmla="*/ 425 h 2503"/>
                  <a:gd name="T10" fmla="*/ 1024 w 1389"/>
                  <a:gd name="T11" fmla="*/ 539 h 2503"/>
                  <a:gd name="T12" fmla="*/ 1251 w 1389"/>
                  <a:gd name="T13" fmla="*/ 535 h 2503"/>
                  <a:gd name="T14" fmla="*/ 1364 w 1389"/>
                  <a:gd name="T15" fmla="*/ 595 h 2503"/>
                  <a:gd name="T16" fmla="*/ 1364 w 1389"/>
                  <a:gd name="T17" fmla="*/ 766 h 2503"/>
                  <a:gd name="T18" fmla="*/ 1109 w 1389"/>
                  <a:gd name="T19" fmla="*/ 879 h 2503"/>
                  <a:gd name="T20" fmla="*/ 1081 w 1389"/>
                  <a:gd name="T21" fmla="*/ 1049 h 2503"/>
                  <a:gd name="T22" fmla="*/ 1166 w 1389"/>
                  <a:gd name="T23" fmla="*/ 1134 h 2503"/>
                  <a:gd name="T24" fmla="*/ 1081 w 1389"/>
                  <a:gd name="T25" fmla="*/ 1106 h 2503"/>
                  <a:gd name="T26" fmla="*/ 1052 w 1389"/>
                  <a:gd name="T27" fmla="*/ 1191 h 2503"/>
                  <a:gd name="T28" fmla="*/ 1024 w 1389"/>
                  <a:gd name="T29" fmla="*/ 1304 h 2503"/>
                  <a:gd name="T30" fmla="*/ 1109 w 1389"/>
                  <a:gd name="T31" fmla="*/ 1418 h 2503"/>
                  <a:gd name="T32" fmla="*/ 1137 w 1389"/>
                  <a:gd name="T33" fmla="*/ 1474 h 2503"/>
                  <a:gd name="T34" fmla="*/ 1137 w 1389"/>
                  <a:gd name="T35" fmla="*/ 1616 h 2503"/>
                  <a:gd name="T36" fmla="*/ 1052 w 1389"/>
                  <a:gd name="T37" fmla="*/ 1616 h 2503"/>
                  <a:gd name="T38" fmla="*/ 1024 w 1389"/>
                  <a:gd name="T39" fmla="*/ 1673 h 2503"/>
                  <a:gd name="T40" fmla="*/ 967 w 1389"/>
                  <a:gd name="T41" fmla="*/ 1701 h 2503"/>
                  <a:gd name="T42" fmla="*/ 854 w 1389"/>
                  <a:gd name="T43" fmla="*/ 1786 h 2503"/>
                  <a:gd name="T44" fmla="*/ 769 w 1389"/>
                  <a:gd name="T45" fmla="*/ 1758 h 2503"/>
                  <a:gd name="T46" fmla="*/ 712 w 1389"/>
                  <a:gd name="T47" fmla="*/ 1871 h 2503"/>
                  <a:gd name="T48" fmla="*/ 684 w 1389"/>
                  <a:gd name="T49" fmla="*/ 1985 h 2503"/>
                  <a:gd name="T50" fmla="*/ 654 w 1389"/>
                  <a:gd name="T51" fmla="*/ 1987 h 2503"/>
                  <a:gd name="T52" fmla="*/ 344 w 1389"/>
                  <a:gd name="T53" fmla="*/ 2325 h 2503"/>
                  <a:gd name="T54" fmla="*/ 243 w 1389"/>
                  <a:gd name="T55" fmla="*/ 2503 h 2503"/>
                  <a:gd name="T56" fmla="*/ 183 w 1389"/>
                  <a:gd name="T57" fmla="*/ 2455 h 2503"/>
                  <a:gd name="T58" fmla="*/ 60 w 1389"/>
                  <a:gd name="T59" fmla="*/ 2325 h 2503"/>
                  <a:gd name="T60" fmla="*/ 202 w 1389"/>
                  <a:gd name="T61" fmla="*/ 2325 h 2503"/>
                  <a:gd name="T62" fmla="*/ 258 w 1389"/>
                  <a:gd name="T63" fmla="*/ 2126 h 2503"/>
                  <a:gd name="T64" fmla="*/ 258 w 1389"/>
                  <a:gd name="T65" fmla="*/ 1985 h 2503"/>
                  <a:gd name="T66" fmla="*/ 202 w 1389"/>
                  <a:gd name="T67" fmla="*/ 1871 h 2503"/>
                  <a:gd name="T68" fmla="*/ 258 w 1389"/>
                  <a:gd name="T69" fmla="*/ 1701 h 2503"/>
                  <a:gd name="T70" fmla="*/ 145 w 1389"/>
                  <a:gd name="T71" fmla="*/ 1673 h 2503"/>
                  <a:gd name="T72" fmla="*/ 88 w 1389"/>
                  <a:gd name="T73" fmla="*/ 1531 h 2503"/>
                  <a:gd name="T74" fmla="*/ 32 w 1389"/>
                  <a:gd name="T75" fmla="*/ 1276 h 2503"/>
                  <a:gd name="T76" fmla="*/ 117 w 1389"/>
                  <a:gd name="T77" fmla="*/ 1219 h 2503"/>
                  <a:gd name="T78" fmla="*/ 117 w 1389"/>
                  <a:gd name="T79" fmla="*/ 1276 h 2503"/>
                  <a:gd name="T80" fmla="*/ 173 w 1389"/>
                  <a:gd name="T81" fmla="*/ 1162 h 2503"/>
                  <a:gd name="T82" fmla="*/ 315 w 1389"/>
                  <a:gd name="T83" fmla="*/ 1049 h 2503"/>
                  <a:gd name="T84" fmla="*/ 344 w 1389"/>
                  <a:gd name="T85" fmla="*/ 879 h 2503"/>
                  <a:gd name="T86" fmla="*/ 315 w 1389"/>
                  <a:gd name="T87" fmla="*/ 737 h 2503"/>
                  <a:gd name="T88" fmla="*/ 173 w 1389"/>
                  <a:gd name="T89" fmla="*/ 567 h 2503"/>
                  <a:gd name="T90" fmla="*/ 88 w 1389"/>
                  <a:gd name="T91" fmla="*/ 369 h 2503"/>
                  <a:gd name="T92" fmla="*/ 145 w 1389"/>
                  <a:gd name="T93" fmla="*/ 170 h 2503"/>
                  <a:gd name="T94" fmla="*/ 287 w 1389"/>
                  <a:gd name="T95" fmla="*/ 114 h 2503"/>
                  <a:gd name="T96" fmla="*/ 344 w 1389"/>
                  <a:gd name="T97" fmla="*/ 170 h 2503"/>
                  <a:gd name="T98" fmla="*/ 514 w 1389"/>
                  <a:gd name="T99" fmla="*/ 0 h 2503"/>
                  <a:gd name="T100" fmla="*/ 570 w 1389"/>
                  <a:gd name="T101" fmla="*/ 28 h 2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389" h="2503">
                    <a:moveTo>
                      <a:pt x="570" y="28"/>
                    </a:moveTo>
                    <a:lnTo>
                      <a:pt x="655" y="85"/>
                    </a:lnTo>
                    <a:lnTo>
                      <a:pt x="655" y="142"/>
                    </a:lnTo>
                    <a:lnTo>
                      <a:pt x="687" y="139"/>
                    </a:lnTo>
                    <a:lnTo>
                      <a:pt x="740" y="255"/>
                    </a:lnTo>
                    <a:lnTo>
                      <a:pt x="765" y="250"/>
                    </a:lnTo>
                    <a:lnTo>
                      <a:pt x="797" y="340"/>
                    </a:lnTo>
                    <a:lnTo>
                      <a:pt x="911" y="369"/>
                    </a:lnTo>
                    <a:lnTo>
                      <a:pt x="939" y="425"/>
                    </a:lnTo>
                    <a:lnTo>
                      <a:pt x="996" y="425"/>
                    </a:lnTo>
                    <a:lnTo>
                      <a:pt x="1024" y="482"/>
                    </a:lnTo>
                    <a:lnTo>
                      <a:pt x="1024" y="539"/>
                    </a:lnTo>
                    <a:lnTo>
                      <a:pt x="1109" y="595"/>
                    </a:lnTo>
                    <a:lnTo>
                      <a:pt x="1251" y="535"/>
                    </a:lnTo>
                    <a:lnTo>
                      <a:pt x="1336" y="567"/>
                    </a:lnTo>
                    <a:lnTo>
                      <a:pt x="1364" y="595"/>
                    </a:lnTo>
                    <a:lnTo>
                      <a:pt x="1389" y="592"/>
                    </a:lnTo>
                    <a:lnTo>
                      <a:pt x="1364" y="766"/>
                    </a:lnTo>
                    <a:lnTo>
                      <a:pt x="1307" y="737"/>
                    </a:lnTo>
                    <a:lnTo>
                      <a:pt x="1109" y="879"/>
                    </a:lnTo>
                    <a:lnTo>
                      <a:pt x="1137" y="936"/>
                    </a:lnTo>
                    <a:lnTo>
                      <a:pt x="1081" y="1049"/>
                    </a:lnTo>
                    <a:lnTo>
                      <a:pt x="1137" y="1049"/>
                    </a:lnTo>
                    <a:lnTo>
                      <a:pt x="1166" y="1134"/>
                    </a:lnTo>
                    <a:lnTo>
                      <a:pt x="1137" y="1162"/>
                    </a:lnTo>
                    <a:lnTo>
                      <a:pt x="1081" y="1106"/>
                    </a:lnTo>
                    <a:lnTo>
                      <a:pt x="1024" y="1106"/>
                    </a:lnTo>
                    <a:lnTo>
                      <a:pt x="1052" y="1191"/>
                    </a:lnTo>
                    <a:lnTo>
                      <a:pt x="996" y="1219"/>
                    </a:lnTo>
                    <a:lnTo>
                      <a:pt x="1024" y="1304"/>
                    </a:lnTo>
                    <a:lnTo>
                      <a:pt x="1109" y="1361"/>
                    </a:lnTo>
                    <a:lnTo>
                      <a:pt x="1109" y="1418"/>
                    </a:lnTo>
                    <a:lnTo>
                      <a:pt x="1166" y="1446"/>
                    </a:lnTo>
                    <a:lnTo>
                      <a:pt x="1137" y="1474"/>
                    </a:lnTo>
                    <a:lnTo>
                      <a:pt x="1109" y="1531"/>
                    </a:lnTo>
                    <a:lnTo>
                      <a:pt x="1137" y="1616"/>
                    </a:lnTo>
                    <a:lnTo>
                      <a:pt x="1109" y="1644"/>
                    </a:lnTo>
                    <a:lnTo>
                      <a:pt x="1052" y="1616"/>
                    </a:lnTo>
                    <a:lnTo>
                      <a:pt x="972" y="1645"/>
                    </a:lnTo>
                    <a:lnTo>
                      <a:pt x="1024" y="1673"/>
                    </a:lnTo>
                    <a:lnTo>
                      <a:pt x="1029" y="1696"/>
                    </a:lnTo>
                    <a:lnTo>
                      <a:pt x="967" y="1701"/>
                    </a:lnTo>
                    <a:lnTo>
                      <a:pt x="939" y="1814"/>
                    </a:lnTo>
                    <a:lnTo>
                      <a:pt x="854" y="1786"/>
                    </a:lnTo>
                    <a:lnTo>
                      <a:pt x="825" y="1673"/>
                    </a:lnTo>
                    <a:lnTo>
                      <a:pt x="769" y="1758"/>
                    </a:lnTo>
                    <a:lnTo>
                      <a:pt x="769" y="1814"/>
                    </a:lnTo>
                    <a:lnTo>
                      <a:pt x="712" y="1871"/>
                    </a:lnTo>
                    <a:lnTo>
                      <a:pt x="740" y="1928"/>
                    </a:lnTo>
                    <a:lnTo>
                      <a:pt x="684" y="1985"/>
                    </a:lnTo>
                    <a:lnTo>
                      <a:pt x="655" y="1928"/>
                    </a:lnTo>
                    <a:lnTo>
                      <a:pt x="654" y="1987"/>
                    </a:lnTo>
                    <a:lnTo>
                      <a:pt x="600" y="2092"/>
                    </a:lnTo>
                    <a:lnTo>
                      <a:pt x="344" y="2325"/>
                    </a:lnTo>
                    <a:lnTo>
                      <a:pt x="287" y="2495"/>
                    </a:lnTo>
                    <a:lnTo>
                      <a:pt x="243" y="2503"/>
                    </a:lnTo>
                    <a:lnTo>
                      <a:pt x="195" y="2494"/>
                    </a:lnTo>
                    <a:lnTo>
                      <a:pt x="183" y="2455"/>
                    </a:lnTo>
                    <a:lnTo>
                      <a:pt x="173" y="2410"/>
                    </a:lnTo>
                    <a:lnTo>
                      <a:pt x="60" y="2325"/>
                    </a:lnTo>
                    <a:lnTo>
                      <a:pt x="88" y="2296"/>
                    </a:lnTo>
                    <a:lnTo>
                      <a:pt x="202" y="2325"/>
                    </a:lnTo>
                    <a:lnTo>
                      <a:pt x="258" y="2268"/>
                    </a:lnTo>
                    <a:lnTo>
                      <a:pt x="258" y="2126"/>
                    </a:lnTo>
                    <a:lnTo>
                      <a:pt x="202" y="2070"/>
                    </a:lnTo>
                    <a:lnTo>
                      <a:pt x="258" y="1985"/>
                    </a:lnTo>
                    <a:lnTo>
                      <a:pt x="258" y="1900"/>
                    </a:lnTo>
                    <a:lnTo>
                      <a:pt x="202" y="1871"/>
                    </a:lnTo>
                    <a:lnTo>
                      <a:pt x="258" y="1786"/>
                    </a:lnTo>
                    <a:lnTo>
                      <a:pt x="258" y="1701"/>
                    </a:lnTo>
                    <a:lnTo>
                      <a:pt x="202" y="1644"/>
                    </a:lnTo>
                    <a:lnTo>
                      <a:pt x="145" y="1673"/>
                    </a:lnTo>
                    <a:lnTo>
                      <a:pt x="88" y="1616"/>
                    </a:lnTo>
                    <a:lnTo>
                      <a:pt x="88" y="1531"/>
                    </a:lnTo>
                    <a:lnTo>
                      <a:pt x="0" y="1441"/>
                    </a:lnTo>
                    <a:lnTo>
                      <a:pt x="32" y="1276"/>
                    </a:lnTo>
                    <a:lnTo>
                      <a:pt x="81" y="1273"/>
                    </a:lnTo>
                    <a:lnTo>
                      <a:pt x="117" y="1219"/>
                    </a:lnTo>
                    <a:lnTo>
                      <a:pt x="141" y="1234"/>
                    </a:lnTo>
                    <a:lnTo>
                      <a:pt x="117" y="1276"/>
                    </a:lnTo>
                    <a:lnTo>
                      <a:pt x="202" y="1247"/>
                    </a:lnTo>
                    <a:lnTo>
                      <a:pt x="173" y="1162"/>
                    </a:lnTo>
                    <a:lnTo>
                      <a:pt x="287" y="1106"/>
                    </a:lnTo>
                    <a:lnTo>
                      <a:pt x="315" y="1049"/>
                    </a:lnTo>
                    <a:lnTo>
                      <a:pt x="344" y="1021"/>
                    </a:lnTo>
                    <a:lnTo>
                      <a:pt x="344" y="879"/>
                    </a:lnTo>
                    <a:lnTo>
                      <a:pt x="287" y="851"/>
                    </a:lnTo>
                    <a:lnTo>
                      <a:pt x="315" y="737"/>
                    </a:lnTo>
                    <a:lnTo>
                      <a:pt x="202" y="652"/>
                    </a:lnTo>
                    <a:lnTo>
                      <a:pt x="173" y="567"/>
                    </a:lnTo>
                    <a:lnTo>
                      <a:pt x="32" y="454"/>
                    </a:lnTo>
                    <a:lnTo>
                      <a:pt x="88" y="369"/>
                    </a:lnTo>
                    <a:lnTo>
                      <a:pt x="173" y="255"/>
                    </a:lnTo>
                    <a:lnTo>
                      <a:pt x="145" y="170"/>
                    </a:lnTo>
                    <a:lnTo>
                      <a:pt x="202" y="57"/>
                    </a:lnTo>
                    <a:lnTo>
                      <a:pt x="287" y="114"/>
                    </a:lnTo>
                    <a:lnTo>
                      <a:pt x="287" y="170"/>
                    </a:lnTo>
                    <a:lnTo>
                      <a:pt x="344" y="170"/>
                    </a:lnTo>
                    <a:lnTo>
                      <a:pt x="344" y="114"/>
                    </a:lnTo>
                    <a:lnTo>
                      <a:pt x="514" y="0"/>
                    </a:lnTo>
                    <a:lnTo>
                      <a:pt x="514" y="57"/>
                    </a:lnTo>
                    <a:lnTo>
                      <a:pt x="570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0" name="Freeform 750"/>
              <p:cNvSpPr>
                <a:spLocks/>
              </p:cNvSpPr>
              <p:nvPr/>
            </p:nvSpPr>
            <p:spPr bwMode="auto">
              <a:xfrm>
                <a:off x="3238" y="756"/>
                <a:ext cx="907" cy="680"/>
              </a:xfrm>
              <a:custGeom>
                <a:avLst/>
                <a:gdLst>
                  <a:gd name="T0" fmla="*/ 85 w 907"/>
                  <a:gd name="T1" fmla="*/ 369 h 680"/>
                  <a:gd name="T2" fmla="*/ 29 w 907"/>
                  <a:gd name="T3" fmla="*/ 482 h 680"/>
                  <a:gd name="T4" fmla="*/ 0 w 907"/>
                  <a:gd name="T5" fmla="*/ 539 h 680"/>
                  <a:gd name="T6" fmla="*/ 29 w 907"/>
                  <a:gd name="T7" fmla="*/ 539 h 680"/>
                  <a:gd name="T8" fmla="*/ 57 w 907"/>
                  <a:gd name="T9" fmla="*/ 595 h 680"/>
                  <a:gd name="T10" fmla="*/ 85 w 907"/>
                  <a:gd name="T11" fmla="*/ 567 h 680"/>
                  <a:gd name="T12" fmla="*/ 57 w 907"/>
                  <a:gd name="T13" fmla="*/ 652 h 680"/>
                  <a:gd name="T14" fmla="*/ 170 w 907"/>
                  <a:gd name="T15" fmla="*/ 652 h 680"/>
                  <a:gd name="T16" fmla="*/ 199 w 907"/>
                  <a:gd name="T17" fmla="*/ 680 h 680"/>
                  <a:gd name="T18" fmla="*/ 284 w 907"/>
                  <a:gd name="T19" fmla="*/ 652 h 680"/>
                  <a:gd name="T20" fmla="*/ 284 w 907"/>
                  <a:gd name="T21" fmla="*/ 595 h 680"/>
                  <a:gd name="T22" fmla="*/ 369 w 907"/>
                  <a:gd name="T23" fmla="*/ 539 h 680"/>
                  <a:gd name="T24" fmla="*/ 397 w 907"/>
                  <a:gd name="T25" fmla="*/ 482 h 680"/>
                  <a:gd name="T26" fmla="*/ 454 w 907"/>
                  <a:gd name="T27" fmla="*/ 510 h 680"/>
                  <a:gd name="T28" fmla="*/ 454 w 907"/>
                  <a:gd name="T29" fmla="*/ 595 h 680"/>
                  <a:gd name="T30" fmla="*/ 539 w 907"/>
                  <a:gd name="T31" fmla="*/ 680 h 680"/>
                  <a:gd name="T32" fmla="*/ 652 w 907"/>
                  <a:gd name="T33" fmla="*/ 680 h 680"/>
                  <a:gd name="T34" fmla="*/ 681 w 907"/>
                  <a:gd name="T35" fmla="*/ 595 h 680"/>
                  <a:gd name="T36" fmla="*/ 737 w 907"/>
                  <a:gd name="T37" fmla="*/ 567 h 680"/>
                  <a:gd name="T38" fmla="*/ 766 w 907"/>
                  <a:gd name="T39" fmla="*/ 595 h 680"/>
                  <a:gd name="T40" fmla="*/ 907 w 907"/>
                  <a:gd name="T41" fmla="*/ 510 h 680"/>
                  <a:gd name="T42" fmla="*/ 851 w 907"/>
                  <a:gd name="T43" fmla="*/ 397 h 680"/>
                  <a:gd name="T44" fmla="*/ 766 w 907"/>
                  <a:gd name="T45" fmla="*/ 397 h 680"/>
                  <a:gd name="T46" fmla="*/ 766 w 907"/>
                  <a:gd name="T47" fmla="*/ 340 h 680"/>
                  <a:gd name="T48" fmla="*/ 652 w 907"/>
                  <a:gd name="T49" fmla="*/ 255 h 680"/>
                  <a:gd name="T50" fmla="*/ 709 w 907"/>
                  <a:gd name="T51" fmla="*/ 142 h 680"/>
                  <a:gd name="T52" fmla="*/ 624 w 907"/>
                  <a:gd name="T53" fmla="*/ 85 h 680"/>
                  <a:gd name="T54" fmla="*/ 624 w 907"/>
                  <a:gd name="T55" fmla="*/ 28 h 680"/>
                  <a:gd name="T56" fmla="*/ 539 w 907"/>
                  <a:gd name="T57" fmla="*/ 0 h 680"/>
                  <a:gd name="T58" fmla="*/ 511 w 907"/>
                  <a:gd name="T59" fmla="*/ 28 h 680"/>
                  <a:gd name="T60" fmla="*/ 454 w 907"/>
                  <a:gd name="T61" fmla="*/ 57 h 680"/>
                  <a:gd name="T62" fmla="*/ 482 w 907"/>
                  <a:gd name="T63" fmla="*/ 85 h 680"/>
                  <a:gd name="T64" fmla="*/ 454 w 907"/>
                  <a:gd name="T65" fmla="*/ 227 h 680"/>
                  <a:gd name="T66" fmla="*/ 312 w 907"/>
                  <a:gd name="T67" fmla="*/ 284 h 680"/>
                  <a:gd name="T68" fmla="*/ 227 w 907"/>
                  <a:gd name="T69" fmla="*/ 425 h 680"/>
                  <a:gd name="T70" fmla="*/ 170 w 907"/>
                  <a:gd name="T71" fmla="*/ 425 h 680"/>
                  <a:gd name="T72" fmla="*/ 85 w 907"/>
                  <a:gd name="T73" fmla="*/ 369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907" h="680">
                    <a:moveTo>
                      <a:pt x="85" y="369"/>
                    </a:moveTo>
                    <a:lnTo>
                      <a:pt x="29" y="482"/>
                    </a:lnTo>
                    <a:lnTo>
                      <a:pt x="0" y="539"/>
                    </a:lnTo>
                    <a:lnTo>
                      <a:pt x="29" y="539"/>
                    </a:lnTo>
                    <a:lnTo>
                      <a:pt x="57" y="595"/>
                    </a:lnTo>
                    <a:lnTo>
                      <a:pt x="85" y="567"/>
                    </a:lnTo>
                    <a:lnTo>
                      <a:pt x="57" y="652"/>
                    </a:lnTo>
                    <a:lnTo>
                      <a:pt x="170" y="652"/>
                    </a:lnTo>
                    <a:lnTo>
                      <a:pt x="199" y="680"/>
                    </a:lnTo>
                    <a:lnTo>
                      <a:pt x="284" y="652"/>
                    </a:lnTo>
                    <a:lnTo>
                      <a:pt x="284" y="595"/>
                    </a:lnTo>
                    <a:lnTo>
                      <a:pt x="369" y="539"/>
                    </a:lnTo>
                    <a:lnTo>
                      <a:pt x="397" y="482"/>
                    </a:lnTo>
                    <a:lnTo>
                      <a:pt x="454" y="510"/>
                    </a:lnTo>
                    <a:lnTo>
                      <a:pt x="454" y="595"/>
                    </a:lnTo>
                    <a:lnTo>
                      <a:pt x="539" y="680"/>
                    </a:lnTo>
                    <a:lnTo>
                      <a:pt x="652" y="680"/>
                    </a:lnTo>
                    <a:lnTo>
                      <a:pt x="681" y="595"/>
                    </a:lnTo>
                    <a:lnTo>
                      <a:pt x="737" y="567"/>
                    </a:lnTo>
                    <a:lnTo>
                      <a:pt x="766" y="595"/>
                    </a:lnTo>
                    <a:lnTo>
                      <a:pt x="907" y="510"/>
                    </a:lnTo>
                    <a:lnTo>
                      <a:pt x="851" y="397"/>
                    </a:lnTo>
                    <a:lnTo>
                      <a:pt x="766" y="397"/>
                    </a:lnTo>
                    <a:lnTo>
                      <a:pt x="766" y="340"/>
                    </a:lnTo>
                    <a:lnTo>
                      <a:pt x="652" y="255"/>
                    </a:lnTo>
                    <a:lnTo>
                      <a:pt x="709" y="142"/>
                    </a:lnTo>
                    <a:lnTo>
                      <a:pt x="624" y="85"/>
                    </a:lnTo>
                    <a:lnTo>
                      <a:pt x="624" y="28"/>
                    </a:lnTo>
                    <a:lnTo>
                      <a:pt x="539" y="0"/>
                    </a:lnTo>
                    <a:lnTo>
                      <a:pt x="511" y="28"/>
                    </a:lnTo>
                    <a:lnTo>
                      <a:pt x="454" y="57"/>
                    </a:lnTo>
                    <a:lnTo>
                      <a:pt x="482" y="85"/>
                    </a:lnTo>
                    <a:lnTo>
                      <a:pt x="454" y="227"/>
                    </a:lnTo>
                    <a:lnTo>
                      <a:pt x="312" y="284"/>
                    </a:lnTo>
                    <a:lnTo>
                      <a:pt x="227" y="425"/>
                    </a:lnTo>
                    <a:lnTo>
                      <a:pt x="170" y="425"/>
                    </a:lnTo>
                    <a:lnTo>
                      <a:pt x="85" y="36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1" name="Freeform 751"/>
              <p:cNvSpPr>
                <a:spLocks/>
              </p:cNvSpPr>
              <p:nvPr/>
            </p:nvSpPr>
            <p:spPr bwMode="auto">
              <a:xfrm>
                <a:off x="2529" y="387"/>
                <a:ext cx="1985" cy="2552"/>
              </a:xfrm>
              <a:custGeom>
                <a:avLst/>
                <a:gdLst>
                  <a:gd name="T0" fmla="*/ 482 w 1985"/>
                  <a:gd name="T1" fmla="*/ 2495 h 2552"/>
                  <a:gd name="T2" fmla="*/ 482 w 1985"/>
                  <a:gd name="T3" fmla="*/ 2325 h 2552"/>
                  <a:gd name="T4" fmla="*/ 482 w 1985"/>
                  <a:gd name="T5" fmla="*/ 2212 h 2552"/>
                  <a:gd name="T6" fmla="*/ 397 w 1985"/>
                  <a:gd name="T7" fmla="*/ 2155 h 2552"/>
                  <a:gd name="T8" fmla="*/ 341 w 1985"/>
                  <a:gd name="T9" fmla="*/ 1985 h 2552"/>
                  <a:gd name="T10" fmla="*/ 199 w 1985"/>
                  <a:gd name="T11" fmla="*/ 2013 h 2552"/>
                  <a:gd name="T12" fmla="*/ 256 w 1985"/>
                  <a:gd name="T13" fmla="*/ 1900 h 2552"/>
                  <a:gd name="T14" fmla="*/ 256 w 1985"/>
                  <a:gd name="T15" fmla="*/ 1758 h 2552"/>
                  <a:gd name="T16" fmla="*/ 171 w 1985"/>
                  <a:gd name="T17" fmla="*/ 1730 h 2552"/>
                  <a:gd name="T18" fmla="*/ 57 w 1985"/>
                  <a:gd name="T19" fmla="*/ 1701 h 2552"/>
                  <a:gd name="T20" fmla="*/ 0 w 1985"/>
                  <a:gd name="T21" fmla="*/ 1588 h 2552"/>
                  <a:gd name="T22" fmla="*/ 171 w 1985"/>
                  <a:gd name="T23" fmla="*/ 1503 h 2552"/>
                  <a:gd name="T24" fmla="*/ 256 w 1985"/>
                  <a:gd name="T25" fmla="*/ 1418 h 2552"/>
                  <a:gd name="T26" fmla="*/ 397 w 1985"/>
                  <a:gd name="T27" fmla="*/ 1418 h 2552"/>
                  <a:gd name="T28" fmla="*/ 454 w 1985"/>
                  <a:gd name="T29" fmla="*/ 1390 h 2552"/>
                  <a:gd name="T30" fmla="*/ 567 w 1985"/>
                  <a:gd name="T31" fmla="*/ 1276 h 2552"/>
                  <a:gd name="T32" fmla="*/ 454 w 1985"/>
                  <a:gd name="T33" fmla="*/ 1220 h 2552"/>
                  <a:gd name="T34" fmla="*/ 539 w 1985"/>
                  <a:gd name="T35" fmla="*/ 1220 h 2552"/>
                  <a:gd name="T36" fmla="*/ 709 w 1985"/>
                  <a:gd name="T37" fmla="*/ 1106 h 2552"/>
                  <a:gd name="T38" fmla="*/ 709 w 1985"/>
                  <a:gd name="T39" fmla="*/ 1021 h 2552"/>
                  <a:gd name="T40" fmla="*/ 766 w 1985"/>
                  <a:gd name="T41" fmla="*/ 1021 h 2552"/>
                  <a:gd name="T42" fmla="*/ 908 w 1985"/>
                  <a:gd name="T43" fmla="*/ 1049 h 2552"/>
                  <a:gd name="T44" fmla="*/ 993 w 1985"/>
                  <a:gd name="T45" fmla="*/ 964 h 2552"/>
                  <a:gd name="T46" fmla="*/ 1106 w 1985"/>
                  <a:gd name="T47" fmla="*/ 851 h 2552"/>
                  <a:gd name="T48" fmla="*/ 1163 w 1985"/>
                  <a:gd name="T49" fmla="*/ 964 h 2552"/>
                  <a:gd name="T50" fmla="*/ 1361 w 1985"/>
                  <a:gd name="T51" fmla="*/ 1049 h 2552"/>
                  <a:gd name="T52" fmla="*/ 1446 w 1985"/>
                  <a:gd name="T53" fmla="*/ 936 h 2552"/>
                  <a:gd name="T54" fmla="*/ 1616 w 1985"/>
                  <a:gd name="T55" fmla="*/ 879 h 2552"/>
                  <a:gd name="T56" fmla="*/ 1475 w 1985"/>
                  <a:gd name="T57" fmla="*/ 766 h 2552"/>
                  <a:gd name="T58" fmla="*/ 1361 w 1985"/>
                  <a:gd name="T59" fmla="*/ 624 h 2552"/>
                  <a:gd name="T60" fmla="*/ 1333 w 1985"/>
                  <a:gd name="T61" fmla="*/ 454 h 2552"/>
                  <a:gd name="T62" fmla="*/ 1248 w 1985"/>
                  <a:gd name="T63" fmla="*/ 369 h 2552"/>
                  <a:gd name="T64" fmla="*/ 1191 w 1985"/>
                  <a:gd name="T65" fmla="*/ 369 h 2552"/>
                  <a:gd name="T66" fmla="*/ 1361 w 1985"/>
                  <a:gd name="T67" fmla="*/ 284 h 2552"/>
                  <a:gd name="T68" fmla="*/ 1361 w 1985"/>
                  <a:gd name="T69" fmla="*/ 227 h 2552"/>
                  <a:gd name="T70" fmla="*/ 1475 w 1985"/>
                  <a:gd name="T71" fmla="*/ 29 h 2552"/>
                  <a:gd name="T72" fmla="*/ 1588 w 1985"/>
                  <a:gd name="T73" fmla="*/ 142 h 2552"/>
                  <a:gd name="T74" fmla="*/ 1645 w 1985"/>
                  <a:gd name="T75" fmla="*/ 171 h 2552"/>
                  <a:gd name="T76" fmla="*/ 1616 w 1985"/>
                  <a:gd name="T77" fmla="*/ 86 h 2552"/>
                  <a:gd name="T78" fmla="*/ 1730 w 1985"/>
                  <a:gd name="T79" fmla="*/ 57 h 2552"/>
                  <a:gd name="T80" fmla="*/ 1786 w 1985"/>
                  <a:gd name="T81" fmla="*/ 0 h 2552"/>
                  <a:gd name="T82" fmla="*/ 1872 w 1985"/>
                  <a:gd name="T83" fmla="*/ 142 h 2552"/>
                  <a:gd name="T84" fmla="*/ 1900 w 1985"/>
                  <a:gd name="T85" fmla="*/ 312 h 2552"/>
                  <a:gd name="T86" fmla="*/ 1957 w 1985"/>
                  <a:gd name="T87" fmla="*/ 511 h 2552"/>
                  <a:gd name="T88" fmla="*/ 1900 w 1985"/>
                  <a:gd name="T89" fmla="*/ 624 h 2552"/>
                  <a:gd name="T90" fmla="*/ 1872 w 1985"/>
                  <a:gd name="T91" fmla="*/ 766 h 2552"/>
                  <a:gd name="T92" fmla="*/ 1645 w 1985"/>
                  <a:gd name="T93" fmla="*/ 936 h 2552"/>
                  <a:gd name="T94" fmla="*/ 1616 w 1985"/>
                  <a:gd name="T95" fmla="*/ 1049 h 2552"/>
                  <a:gd name="T96" fmla="*/ 1560 w 1985"/>
                  <a:gd name="T97" fmla="*/ 1163 h 2552"/>
                  <a:gd name="T98" fmla="*/ 1305 w 1985"/>
                  <a:gd name="T99" fmla="*/ 1475 h 2552"/>
                  <a:gd name="T100" fmla="*/ 1191 w 1985"/>
                  <a:gd name="T101" fmla="*/ 1475 h 2552"/>
                  <a:gd name="T102" fmla="*/ 1106 w 1985"/>
                  <a:gd name="T103" fmla="*/ 1475 h 2552"/>
                  <a:gd name="T104" fmla="*/ 1163 w 1985"/>
                  <a:gd name="T105" fmla="*/ 1588 h 2552"/>
                  <a:gd name="T106" fmla="*/ 1106 w 1985"/>
                  <a:gd name="T107" fmla="*/ 1701 h 2552"/>
                  <a:gd name="T108" fmla="*/ 1248 w 1985"/>
                  <a:gd name="T109" fmla="*/ 1900 h 2552"/>
                  <a:gd name="T110" fmla="*/ 1106 w 1985"/>
                  <a:gd name="T111" fmla="*/ 2070 h 2552"/>
                  <a:gd name="T112" fmla="*/ 1078 w 1985"/>
                  <a:gd name="T113" fmla="*/ 2183 h 2552"/>
                  <a:gd name="T114" fmla="*/ 964 w 1985"/>
                  <a:gd name="T115" fmla="*/ 2382 h 2552"/>
                  <a:gd name="T116" fmla="*/ 879 w 1985"/>
                  <a:gd name="T117" fmla="*/ 2354 h 2552"/>
                  <a:gd name="T118" fmla="*/ 738 w 1985"/>
                  <a:gd name="T119" fmla="*/ 2467 h 2552"/>
                  <a:gd name="T120" fmla="*/ 596 w 1985"/>
                  <a:gd name="T121" fmla="*/ 2552 h 2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985" h="2552">
                    <a:moveTo>
                      <a:pt x="539" y="2552"/>
                    </a:moveTo>
                    <a:lnTo>
                      <a:pt x="482" y="2495"/>
                    </a:lnTo>
                    <a:lnTo>
                      <a:pt x="511" y="2382"/>
                    </a:lnTo>
                    <a:lnTo>
                      <a:pt x="482" y="2325"/>
                    </a:lnTo>
                    <a:lnTo>
                      <a:pt x="511" y="2268"/>
                    </a:lnTo>
                    <a:lnTo>
                      <a:pt x="482" y="2212"/>
                    </a:lnTo>
                    <a:lnTo>
                      <a:pt x="454" y="2240"/>
                    </a:lnTo>
                    <a:lnTo>
                      <a:pt x="397" y="2155"/>
                    </a:lnTo>
                    <a:lnTo>
                      <a:pt x="397" y="2070"/>
                    </a:lnTo>
                    <a:lnTo>
                      <a:pt x="341" y="1985"/>
                    </a:lnTo>
                    <a:lnTo>
                      <a:pt x="256" y="2042"/>
                    </a:lnTo>
                    <a:lnTo>
                      <a:pt x="199" y="2013"/>
                    </a:lnTo>
                    <a:lnTo>
                      <a:pt x="227" y="1957"/>
                    </a:lnTo>
                    <a:lnTo>
                      <a:pt x="256" y="1900"/>
                    </a:lnTo>
                    <a:lnTo>
                      <a:pt x="227" y="1843"/>
                    </a:lnTo>
                    <a:lnTo>
                      <a:pt x="256" y="1758"/>
                    </a:lnTo>
                    <a:lnTo>
                      <a:pt x="227" y="1730"/>
                    </a:lnTo>
                    <a:lnTo>
                      <a:pt x="171" y="1730"/>
                    </a:lnTo>
                    <a:lnTo>
                      <a:pt x="114" y="1673"/>
                    </a:lnTo>
                    <a:lnTo>
                      <a:pt x="57" y="1701"/>
                    </a:lnTo>
                    <a:lnTo>
                      <a:pt x="0" y="1673"/>
                    </a:lnTo>
                    <a:lnTo>
                      <a:pt x="0" y="1588"/>
                    </a:lnTo>
                    <a:lnTo>
                      <a:pt x="57" y="1588"/>
                    </a:lnTo>
                    <a:lnTo>
                      <a:pt x="171" y="1503"/>
                    </a:lnTo>
                    <a:lnTo>
                      <a:pt x="199" y="1418"/>
                    </a:lnTo>
                    <a:lnTo>
                      <a:pt x="256" y="1418"/>
                    </a:lnTo>
                    <a:lnTo>
                      <a:pt x="284" y="1446"/>
                    </a:lnTo>
                    <a:lnTo>
                      <a:pt x="397" y="1418"/>
                    </a:lnTo>
                    <a:lnTo>
                      <a:pt x="397" y="1361"/>
                    </a:lnTo>
                    <a:lnTo>
                      <a:pt x="454" y="1390"/>
                    </a:lnTo>
                    <a:lnTo>
                      <a:pt x="567" y="1361"/>
                    </a:lnTo>
                    <a:lnTo>
                      <a:pt x="567" y="1276"/>
                    </a:lnTo>
                    <a:lnTo>
                      <a:pt x="482" y="1276"/>
                    </a:lnTo>
                    <a:lnTo>
                      <a:pt x="454" y="1220"/>
                    </a:lnTo>
                    <a:lnTo>
                      <a:pt x="482" y="1163"/>
                    </a:lnTo>
                    <a:lnTo>
                      <a:pt x="539" y="1220"/>
                    </a:lnTo>
                    <a:lnTo>
                      <a:pt x="596" y="1220"/>
                    </a:lnTo>
                    <a:lnTo>
                      <a:pt x="709" y="1106"/>
                    </a:lnTo>
                    <a:lnTo>
                      <a:pt x="653" y="1049"/>
                    </a:lnTo>
                    <a:lnTo>
                      <a:pt x="709" y="1021"/>
                    </a:lnTo>
                    <a:lnTo>
                      <a:pt x="738" y="1049"/>
                    </a:lnTo>
                    <a:lnTo>
                      <a:pt x="766" y="1021"/>
                    </a:lnTo>
                    <a:lnTo>
                      <a:pt x="879" y="1021"/>
                    </a:lnTo>
                    <a:lnTo>
                      <a:pt x="908" y="1049"/>
                    </a:lnTo>
                    <a:lnTo>
                      <a:pt x="993" y="1021"/>
                    </a:lnTo>
                    <a:lnTo>
                      <a:pt x="993" y="964"/>
                    </a:lnTo>
                    <a:lnTo>
                      <a:pt x="1078" y="908"/>
                    </a:lnTo>
                    <a:lnTo>
                      <a:pt x="1106" y="851"/>
                    </a:lnTo>
                    <a:lnTo>
                      <a:pt x="1163" y="879"/>
                    </a:lnTo>
                    <a:lnTo>
                      <a:pt x="1163" y="964"/>
                    </a:lnTo>
                    <a:lnTo>
                      <a:pt x="1248" y="1049"/>
                    </a:lnTo>
                    <a:lnTo>
                      <a:pt x="1361" y="1049"/>
                    </a:lnTo>
                    <a:lnTo>
                      <a:pt x="1390" y="964"/>
                    </a:lnTo>
                    <a:lnTo>
                      <a:pt x="1446" y="936"/>
                    </a:lnTo>
                    <a:lnTo>
                      <a:pt x="1475" y="964"/>
                    </a:lnTo>
                    <a:lnTo>
                      <a:pt x="1616" y="879"/>
                    </a:lnTo>
                    <a:lnTo>
                      <a:pt x="1560" y="765"/>
                    </a:lnTo>
                    <a:lnTo>
                      <a:pt x="1475" y="766"/>
                    </a:lnTo>
                    <a:lnTo>
                      <a:pt x="1475" y="709"/>
                    </a:lnTo>
                    <a:lnTo>
                      <a:pt x="1361" y="624"/>
                    </a:lnTo>
                    <a:lnTo>
                      <a:pt x="1418" y="511"/>
                    </a:lnTo>
                    <a:lnTo>
                      <a:pt x="1333" y="454"/>
                    </a:lnTo>
                    <a:lnTo>
                      <a:pt x="1333" y="397"/>
                    </a:lnTo>
                    <a:lnTo>
                      <a:pt x="1248" y="369"/>
                    </a:lnTo>
                    <a:lnTo>
                      <a:pt x="1220" y="397"/>
                    </a:lnTo>
                    <a:lnTo>
                      <a:pt x="1191" y="369"/>
                    </a:lnTo>
                    <a:lnTo>
                      <a:pt x="1220" y="284"/>
                    </a:lnTo>
                    <a:lnTo>
                      <a:pt x="1361" y="284"/>
                    </a:lnTo>
                    <a:lnTo>
                      <a:pt x="1418" y="256"/>
                    </a:lnTo>
                    <a:lnTo>
                      <a:pt x="1361" y="227"/>
                    </a:lnTo>
                    <a:lnTo>
                      <a:pt x="1390" y="86"/>
                    </a:lnTo>
                    <a:lnTo>
                      <a:pt x="1475" y="29"/>
                    </a:lnTo>
                    <a:lnTo>
                      <a:pt x="1588" y="57"/>
                    </a:lnTo>
                    <a:lnTo>
                      <a:pt x="1588" y="142"/>
                    </a:lnTo>
                    <a:lnTo>
                      <a:pt x="1616" y="199"/>
                    </a:lnTo>
                    <a:lnTo>
                      <a:pt x="1645" y="171"/>
                    </a:lnTo>
                    <a:lnTo>
                      <a:pt x="1616" y="142"/>
                    </a:lnTo>
                    <a:lnTo>
                      <a:pt x="1616" y="86"/>
                    </a:lnTo>
                    <a:lnTo>
                      <a:pt x="1673" y="86"/>
                    </a:lnTo>
                    <a:lnTo>
                      <a:pt x="1730" y="57"/>
                    </a:lnTo>
                    <a:lnTo>
                      <a:pt x="1701" y="0"/>
                    </a:lnTo>
                    <a:lnTo>
                      <a:pt x="1786" y="0"/>
                    </a:lnTo>
                    <a:lnTo>
                      <a:pt x="1815" y="86"/>
                    </a:lnTo>
                    <a:lnTo>
                      <a:pt x="1872" y="142"/>
                    </a:lnTo>
                    <a:lnTo>
                      <a:pt x="1815" y="256"/>
                    </a:lnTo>
                    <a:lnTo>
                      <a:pt x="1900" y="312"/>
                    </a:lnTo>
                    <a:lnTo>
                      <a:pt x="1957" y="312"/>
                    </a:lnTo>
                    <a:lnTo>
                      <a:pt x="1957" y="511"/>
                    </a:lnTo>
                    <a:lnTo>
                      <a:pt x="1985" y="539"/>
                    </a:lnTo>
                    <a:lnTo>
                      <a:pt x="1900" y="624"/>
                    </a:lnTo>
                    <a:lnTo>
                      <a:pt x="1872" y="596"/>
                    </a:lnTo>
                    <a:lnTo>
                      <a:pt x="1872" y="766"/>
                    </a:lnTo>
                    <a:lnTo>
                      <a:pt x="1701" y="936"/>
                    </a:lnTo>
                    <a:lnTo>
                      <a:pt x="1645" y="936"/>
                    </a:lnTo>
                    <a:lnTo>
                      <a:pt x="1616" y="993"/>
                    </a:lnTo>
                    <a:lnTo>
                      <a:pt x="1616" y="1049"/>
                    </a:lnTo>
                    <a:lnTo>
                      <a:pt x="1645" y="1106"/>
                    </a:lnTo>
                    <a:lnTo>
                      <a:pt x="1560" y="1163"/>
                    </a:lnTo>
                    <a:lnTo>
                      <a:pt x="1418" y="1475"/>
                    </a:lnTo>
                    <a:lnTo>
                      <a:pt x="1305" y="1475"/>
                    </a:lnTo>
                    <a:lnTo>
                      <a:pt x="1276" y="1446"/>
                    </a:lnTo>
                    <a:lnTo>
                      <a:pt x="1191" y="1475"/>
                    </a:lnTo>
                    <a:lnTo>
                      <a:pt x="1134" y="1418"/>
                    </a:lnTo>
                    <a:lnTo>
                      <a:pt x="1106" y="1475"/>
                    </a:lnTo>
                    <a:lnTo>
                      <a:pt x="1163" y="1531"/>
                    </a:lnTo>
                    <a:lnTo>
                      <a:pt x="1163" y="1588"/>
                    </a:lnTo>
                    <a:lnTo>
                      <a:pt x="1078" y="1616"/>
                    </a:lnTo>
                    <a:lnTo>
                      <a:pt x="1106" y="1701"/>
                    </a:lnTo>
                    <a:lnTo>
                      <a:pt x="1191" y="1730"/>
                    </a:lnTo>
                    <a:lnTo>
                      <a:pt x="1248" y="1900"/>
                    </a:lnTo>
                    <a:lnTo>
                      <a:pt x="1163" y="2070"/>
                    </a:lnTo>
                    <a:lnTo>
                      <a:pt x="1106" y="2070"/>
                    </a:lnTo>
                    <a:lnTo>
                      <a:pt x="1049" y="2127"/>
                    </a:lnTo>
                    <a:lnTo>
                      <a:pt x="1078" y="2183"/>
                    </a:lnTo>
                    <a:lnTo>
                      <a:pt x="993" y="2183"/>
                    </a:lnTo>
                    <a:lnTo>
                      <a:pt x="964" y="2382"/>
                    </a:lnTo>
                    <a:lnTo>
                      <a:pt x="908" y="2410"/>
                    </a:lnTo>
                    <a:lnTo>
                      <a:pt x="879" y="2354"/>
                    </a:lnTo>
                    <a:lnTo>
                      <a:pt x="766" y="2410"/>
                    </a:lnTo>
                    <a:lnTo>
                      <a:pt x="738" y="2467"/>
                    </a:lnTo>
                    <a:lnTo>
                      <a:pt x="596" y="2495"/>
                    </a:lnTo>
                    <a:lnTo>
                      <a:pt x="596" y="2552"/>
                    </a:lnTo>
                    <a:lnTo>
                      <a:pt x="539" y="255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2" name="Freeform 752"/>
              <p:cNvSpPr>
                <a:spLocks/>
              </p:cNvSpPr>
              <p:nvPr/>
            </p:nvSpPr>
            <p:spPr bwMode="auto">
              <a:xfrm>
                <a:off x="2529" y="1323"/>
                <a:ext cx="2297" cy="2892"/>
              </a:xfrm>
              <a:custGeom>
                <a:avLst/>
                <a:gdLst>
                  <a:gd name="T0" fmla="*/ 1616 w 2297"/>
                  <a:gd name="T1" fmla="*/ 57 h 2892"/>
                  <a:gd name="T2" fmla="*/ 1560 w 2297"/>
                  <a:gd name="T3" fmla="*/ 227 h 2892"/>
                  <a:gd name="T4" fmla="*/ 1276 w 2297"/>
                  <a:gd name="T5" fmla="*/ 510 h 2892"/>
                  <a:gd name="T6" fmla="*/ 1106 w 2297"/>
                  <a:gd name="T7" fmla="*/ 539 h 2892"/>
                  <a:gd name="T8" fmla="*/ 1078 w 2297"/>
                  <a:gd name="T9" fmla="*/ 680 h 2892"/>
                  <a:gd name="T10" fmla="*/ 1248 w 2297"/>
                  <a:gd name="T11" fmla="*/ 964 h 2892"/>
                  <a:gd name="T12" fmla="*/ 1049 w 2297"/>
                  <a:gd name="T13" fmla="*/ 1191 h 2892"/>
                  <a:gd name="T14" fmla="*/ 964 w 2297"/>
                  <a:gd name="T15" fmla="*/ 1446 h 2892"/>
                  <a:gd name="T16" fmla="*/ 766 w 2297"/>
                  <a:gd name="T17" fmla="*/ 1474 h 2892"/>
                  <a:gd name="T18" fmla="*/ 596 w 2297"/>
                  <a:gd name="T19" fmla="*/ 1616 h 2892"/>
                  <a:gd name="T20" fmla="*/ 511 w 2297"/>
                  <a:gd name="T21" fmla="*/ 1758 h 2892"/>
                  <a:gd name="T22" fmla="*/ 397 w 2297"/>
                  <a:gd name="T23" fmla="*/ 1956 h 2892"/>
                  <a:gd name="T24" fmla="*/ 397 w 2297"/>
                  <a:gd name="T25" fmla="*/ 2098 h 2892"/>
                  <a:gd name="T26" fmla="*/ 227 w 2297"/>
                  <a:gd name="T27" fmla="*/ 2211 h 2892"/>
                  <a:gd name="T28" fmla="*/ 227 w 2297"/>
                  <a:gd name="T29" fmla="*/ 2325 h 2892"/>
                  <a:gd name="T30" fmla="*/ 0 w 2297"/>
                  <a:gd name="T31" fmla="*/ 2750 h 2892"/>
                  <a:gd name="T32" fmla="*/ 199 w 2297"/>
                  <a:gd name="T33" fmla="*/ 2778 h 2892"/>
                  <a:gd name="T34" fmla="*/ 369 w 2297"/>
                  <a:gd name="T35" fmla="*/ 2778 h 2892"/>
                  <a:gd name="T36" fmla="*/ 426 w 2297"/>
                  <a:gd name="T37" fmla="*/ 2495 h 2892"/>
                  <a:gd name="T38" fmla="*/ 539 w 2297"/>
                  <a:gd name="T39" fmla="*/ 2608 h 2892"/>
                  <a:gd name="T40" fmla="*/ 482 w 2297"/>
                  <a:gd name="T41" fmla="*/ 2807 h 2892"/>
                  <a:gd name="T42" fmla="*/ 601 w 2297"/>
                  <a:gd name="T43" fmla="*/ 2675 h 2892"/>
                  <a:gd name="T44" fmla="*/ 647 w 2297"/>
                  <a:gd name="T45" fmla="*/ 2807 h 2892"/>
                  <a:gd name="T46" fmla="*/ 741 w 2297"/>
                  <a:gd name="T47" fmla="*/ 2785 h 2892"/>
                  <a:gd name="T48" fmla="*/ 789 w 2297"/>
                  <a:gd name="T49" fmla="*/ 2777 h 2892"/>
                  <a:gd name="T50" fmla="*/ 851 w 2297"/>
                  <a:gd name="T51" fmla="*/ 2665 h 2892"/>
                  <a:gd name="T52" fmla="*/ 851 w 2297"/>
                  <a:gd name="T53" fmla="*/ 2551 h 2892"/>
                  <a:gd name="T54" fmla="*/ 738 w 2297"/>
                  <a:gd name="T55" fmla="*/ 2438 h 2892"/>
                  <a:gd name="T56" fmla="*/ 964 w 2297"/>
                  <a:gd name="T57" fmla="*/ 2211 h 2892"/>
                  <a:gd name="T58" fmla="*/ 1220 w 2297"/>
                  <a:gd name="T59" fmla="*/ 2098 h 2892"/>
                  <a:gd name="T60" fmla="*/ 1276 w 2297"/>
                  <a:gd name="T61" fmla="*/ 2041 h 2892"/>
                  <a:gd name="T62" fmla="*/ 1303 w 2297"/>
                  <a:gd name="T63" fmla="*/ 1925 h 2892"/>
                  <a:gd name="T64" fmla="*/ 1531 w 2297"/>
                  <a:gd name="T65" fmla="*/ 1899 h 2892"/>
                  <a:gd name="T66" fmla="*/ 1673 w 2297"/>
                  <a:gd name="T67" fmla="*/ 1928 h 2892"/>
                  <a:gd name="T68" fmla="*/ 1815 w 2297"/>
                  <a:gd name="T69" fmla="*/ 1984 h 2892"/>
                  <a:gd name="T70" fmla="*/ 1957 w 2297"/>
                  <a:gd name="T71" fmla="*/ 2013 h 2892"/>
                  <a:gd name="T72" fmla="*/ 2042 w 2297"/>
                  <a:gd name="T73" fmla="*/ 1843 h 2892"/>
                  <a:gd name="T74" fmla="*/ 2127 w 2297"/>
                  <a:gd name="T75" fmla="*/ 1729 h 2892"/>
                  <a:gd name="T76" fmla="*/ 2098 w 2297"/>
                  <a:gd name="T77" fmla="*/ 1503 h 2892"/>
                  <a:gd name="T78" fmla="*/ 2098 w 2297"/>
                  <a:gd name="T79" fmla="*/ 1332 h 2892"/>
                  <a:gd name="T80" fmla="*/ 2098 w 2297"/>
                  <a:gd name="T81" fmla="*/ 1134 h 2892"/>
                  <a:gd name="T82" fmla="*/ 2127 w 2297"/>
                  <a:gd name="T83" fmla="*/ 936 h 2892"/>
                  <a:gd name="T84" fmla="*/ 2155 w 2297"/>
                  <a:gd name="T85" fmla="*/ 709 h 2892"/>
                  <a:gd name="T86" fmla="*/ 2240 w 2297"/>
                  <a:gd name="T87" fmla="*/ 567 h 2892"/>
                  <a:gd name="T88" fmla="*/ 2098 w 2297"/>
                  <a:gd name="T89" fmla="*/ 340 h 2892"/>
                  <a:gd name="T90" fmla="*/ 1843 w 2297"/>
                  <a:gd name="T91" fmla="*/ 369 h 2892"/>
                  <a:gd name="T92" fmla="*/ 1815 w 2297"/>
                  <a:gd name="T93" fmla="*/ 227 h 2892"/>
                  <a:gd name="T94" fmla="*/ 1758 w 2297"/>
                  <a:gd name="T95" fmla="*/ 113 h 2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97" h="2892">
                    <a:moveTo>
                      <a:pt x="1730" y="0"/>
                    </a:moveTo>
                    <a:lnTo>
                      <a:pt x="1645" y="0"/>
                    </a:lnTo>
                    <a:lnTo>
                      <a:pt x="1616" y="57"/>
                    </a:lnTo>
                    <a:lnTo>
                      <a:pt x="1616" y="113"/>
                    </a:lnTo>
                    <a:lnTo>
                      <a:pt x="1645" y="170"/>
                    </a:lnTo>
                    <a:lnTo>
                      <a:pt x="1560" y="227"/>
                    </a:lnTo>
                    <a:lnTo>
                      <a:pt x="1418" y="539"/>
                    </a:lnTo>
                    <a:lnTo>
                      <a:pt x="1305" y="539"/>
                    </a:lnTo>
                    <a:lnTo>
                      <a:pt x="1276" y="510"/>
                    </a:lnTo>
                    <a:lnTo>
                      <a:pt x="1191" y="539"/>
                    </a:lnTo>
                    <a:lnTo>
                      <a:pt x="1134" y="482"/>
                    </a:lnTo>
                    <a:lnTo>
                      <a:pt x="1106" y="539"/>
                    </a:lnTo>
                    <a:lnTo>
                      <a:pt x="1163" y="595"/>
                    </a:lnTo>
                    <a:lnTo>
                      <a:pt x="1163" y="652"/>
                    </a:lnTo>
                    <a:lnTo>
                      <a:pt x="1078" y="680"/>
                    </a:lnTo>
                    <a:lnTo>
                      <a:pt x="1106" y="765"/>
                    </a:lnTo>
                    <a:lnTo>
                      <a:pt x="1191" y="794"/>
                    </a:lnTo>
                    <a:lnTo>
                      <a:pt x="1248" y="964"/>
                    </a:lnTo>
                    <a:lnTo>
                      <a:pt x="1163" y="1134"/>
                    </a:lnTo>
                    <a:lnTo>
                      <a:pt x="1106" y="1134"/>
                    </a:lnTo>
                    <a:lnTo>
                      <a:pt x="1049" y="1191"/>
                    </a:lnTo>
                    <a:lnTo>
                      <a:pt x="1078" y="1247"/>
                    </a:lnTo>
                    <a:lnTo>
                      <a:pt x="993" y="1247"/>
                    </a:lnTo>
                    <a:lnTo>
                      <a:pt x="964" y="1446"/>
                    </a:lnTo>
                    <a:lnTo>
                      <a:pt x="908" y="1474"/>
                    </a:lnTo>
                    <a:lnTo>
                      <a:pt x="879" y="1418"/>
                    </a:lnTo>
                    <a:lnTo>
                      <a:pt x="766" y="1474"/>
                    </a:lnTo>
                    <a:lnTo>
                      <a:pt x="738" y="1531"/>
                    </a:lnTo>
                    <a:lnTo>
                      <a:pt x="596" y="1559"/>
                    </a:lnTo>
                    <a:lnTo>
                      <a:pt x="596" y="1616"/>
                    </a:lnTo>
                    <a:lnTo>
                      <a:pt x="539" y="1616"/>
                    </a:lnTo>
                    <a:lnTo>
                      <a:pt x="454" y="1673"/>
                    </a:lnTo>
                    <a:lnTo>
                      <a:pt x="511" y="1758"/>
                    </a:lnTo>
                    <a:lnTo>
                      <a:pt x="454" y="1758"/>
                    </a:lnTo>
                    <a:lnTo>
                      <a:pt x="369" y="1928"/>
                    </a:lnTo>
                    <a:lnTo>
                      <a:pt x="397" y="1956"/>
                    </a:lnTo>
                    <a:lnTo>
                      <a:pt x="339" y="2015"/>
                    </a:lnTo>
                    <a:lnTo>
                      <a:pt x="371" y="2017"/>
                    </a:lnTo>
                    <a:lnTo>
                      <a:pt x="397" y="2098"/>
                    </a:lnTo>
                    <a:lnTo>
                      <a:pt x="284" y="2183"/>
                    </a:lnTo>
                    <a:lnTo>
                      <a:pt x="256" y="2155"/>
                    </a:lnTo>
                    <a:lnTo>
                      <a:pt x="227" y="2211"/>
                    </a:lnTo>
                    <a:lnTo>
                      <a:pt x="284" y="2240"/>
                    </a:lnTo>
                    <a:lnTo>
                      <a:pt x="284" y="2296"/>
                    </a:lnTo>
                    <a:lnTo>
                      <a:pt x="227" y="2325"/>
                    </a:lnTo>
                    <a:lnTo>
                      <a:pt x="256" y="2353"/>
                    </a:lnTo>
                    <a:lnTo>
                      <a:pt x="57" y="2608"/>
                    </a:lnTo>
                    <a:lnTo>
                      <a:pt x="0" y="2750"/>
                    </a:lnTo>
                    <a:lnTo>
                      <a:pt x="29" y="2778"/>
                    </a:lnTo>
                    <a:lnTo>
                      <a:pt x="171" y="2750"/>
                    </a:lnTo>
                    <a:lnTo>
                      <a:pt x="199" y="2778"/>
                    </a:lnTo>
                    <a:lnTo>
                      <a:pt x="284" y="2750"/>
                    </a:lnTo>
                    <a:lnTo>
                      <a:pt x="312" y="2778"/>
                    </a:lnTo>
                    <a:lnTo>
                      <a:pt x="369" y="2778"/>
                    </a:lnTo>
                    <a:lnTo>
                      <a:pt x="426" y="2665"/>
                    </a:lnTo>
                    <a:lnTo>
                      <a:pt x="369" y="2608"/>
                    </a:lnTo>
                    <a:lnTo>
                      <a:pt x="426" y="2495"/>
                    </a:lnTo>
                    <a:lnTo>
                      <a:pt x="497" y="2465"/>
                    </a:lnTo>
                    <a:lnTo>
                      <a:pt x="454" y="2608"/>
                    </a:lnTo>
                    <a:lnTo>
                      <a:pt x="539" y="2608"/>
                    </a:lnTo>
                    <a:lnTo>
                      <a:pt x="454" y="2807"/>
                    </a:lnTo>
                    <a:lnTo>
                      <a:pt x="482" y="2892"/>
                    </a:lnTo>
                    <a:lnTo>
                      <a:pt x="482" y="2807"/>
                    </a:lnTo>
                    <a:lnTo>
                      <a:pt x="539" y="2778"/>
                    </a:lnTo>
                    <a:lnTo>
                      <a:pt x="567" y="2693"/>
                    </a:lnTo>
                    <a:lnTo>
                      <a:pt x="601" y="2675"/>
                    </a:lnTo>
                    <a:lnTo>
                      <a:pt x="639" y="2743"/>
                    </a:lnTo>
                    <a:lnTo>
                      <a:pt x="596" y="2807"/>
                    </a:lnTo>
                    <a:lnTo>
                      <a:pt x="647" y="2807"/>
                    </a:lnTo>
                    <a:lnTo>
                      <a:pt x="653" y="2863"/>
                    </a:lnTo>
                    <a:lnTo>
                      <a:pt x="691" y="2799"/>
                    </a:lnTo>
                    <a:lnTo>
                      <a:pt x="741" y="2785"/>
                    </a:lnTo>
                    <a:lnTo>
                      <a:pt x="737" y="2835"/>
                    </a:lnTo>
                    <a:lnTo>
                      <a:pt x="789" y="2815"/>
                    </a:lnTo>
                    <a:lnTo>
                      <a:pt x="789" y="2777"/>
                    </a:lnTo>
                    <a:lnTo>
                      <a:pt x="766" y="2750"/>
                    </a:lnTo>
                    <a:lnTo>
                      <a:pt x="879" y="2693"/>
                    </a:lnTo>
                    <a:lnTo>
                      <a:pt x="851" y="2665"/>
                    </a:lnTo>
                    <a:lnTo>
                      <a:pt x="794" y="2665"/>
                    </a:lnTo>
                    <a:lnTo>
                      <a:pt x="794" y="2608"/>
                    </a:lnTo>
                    <a:lnTo>
                      <a:pt x="851" y="2551"/>
                    </a:lnTo>
                    <a:lnTo>
                      <a:pt x="794" y="2523"/>
                    </a:lnTo>
                    <a:lnTo>
                      <a:pt x="738" y="2523"/>
                    </a:lnTo>
                    <a:lnTo>
                      <a:pt x="738" y="2438"/>
                    </a:lnTo>
                    <a:lnTo>
                      <a:pt x="879" y="2353"/>
                    </a:lnTo>
                    <a:lnTo>
                      <a:pt x="877" y="2269"/>
                    </a:lnTo>
                    <a:lnTo>
                      <a:pt x="964" y="2211"/>
                    </a:lnTo>
                    <a:lnTo>
                      <a:pt x="1049" y="2296"/>
                    </a:lnTo>
                    <a:lnTo>
                      <a:pt x="1191" y="2240"/>
                    </a:lnTo>
                    <a:lnTo>
                      <a:pt x="1220" y="2098"/>
                    </a:lnTo>
                    <a:lnTo>
                      <a:pt x="1276" y="2126"/>
                    </a:lnTo>
                    <a:lnTo>
                      <a:pt x="1305" y="2098"/>
                    </a:lnTo>
                    <a:lnTo>
                      <a:pt x="1276" y="2041"/>
                    </a:lnTo>
                    <a:lnTo>
                      <a:pt x="1333" y="1984"/>
                    </a:lnTo>
                    <a:lnTo>
                      <a:pt x="1305" y="1956"/>
                    </a:lnTo>
                    <a:lnTo>
                      <a:pt x="1303" y="1925"/>
                    </a:lnTo>
                    <a:lnTo>
                      <a:pt x="1475" y="1984"/>
                    </a:lnTo>
                    <a:lnTo>
                      <a:pt x="1531" y="1984"/>
                    </a:lnTo>
                    <a:lnTo>
                      <a:pt x="1531" y="1899"/>
                    </a:lnTo>
                    <a:lnTo>
                      <a:pt x="1560" y="1871"/>
                    </a:lnTo>
                    <a:lnTo>
                      <a:pt x="1645" y="1899"/>
                    </a:lnTo>
                    <a:lnTo>
                      <a:pt x="1673" y="1928"/>
                    </a:lnTo>
                    <a:lnTo>
                      <a:pt x="1645" y="2013"/>
                    </a:lnTo>
                    <a:lnTo>
                      <a:pt x="1786" y="2041"/>
                    </a:lnTo>
                    <a:lnTo>
                      <a:pt x="1815" y="1984"/>
                    </a:lnTo>
                    <a:lnTo>
                      <a:pt x="1872" y="1984"/>
                    </a:lnTo>
                    <a:lnTo>
                      <a:pt x="1900" y="2041"/>
                    </a:lnTo>
                    <a:lnTo>
                      <a:pt x="1957" y="2013"/>
                    </a:lnTo>
                    <a:lnTo>
                      <a:pt x="1985" y="1956"/>
                    </a:lnTo>
                    <a:lnTo>
                      <a:pt x="1957" y="1871"/>
                    </a:lnTo>
                    <a:lnTo>
                      <a:pt x="2042" y="1843"/>
                    </a:lnTo>
                    <a:lnTo>
                      <a:pt x="2013" y="1786"/>
                    </a:lnTo>
                    <a:lnTo>
                      <a:pt x="2013" y="1729"/>
                    </a:lnTo>
                    <a:lnTo>
                      <a:pt x="2127" y="1729"/>
                    </a:lnTo>
                    <a:lnTo>
                      <a:pt x="2155" y="1673"/>
                    </a:lnTo>
                    <a:lnTo>
                      <a:pt x="2098" y="1616"/>
                    </a:lnTo>
                    <a:lnTo>
                      <a:pt x="2098" y="1503"/>
                    </a:lnTo>
                    <a:lnTo>
                      <a:pt x="2042" y="1389"/>
                    </a:lnTo>
                    <a:lnTo>
                      <a:pt x="2042" y="1332"/>
                    </a:lnTo>
                    <a:lnTo>
                      <a:pt x="2098" y="1332"/>
                    </a:lnTo>
                    <a:lnTo>
                      <a:pt x="2127" y="1247"/>
                    </a:lnTo>
                    <a:lnTo>
                      <a:pt x="2042" y="1162"/>
                    </a:lnTo>
                    <a:lnTo>
                      <a:pt x="2098" y="1134"/>
                    </a:lnTo>
                    <a:lnTo>
                      <a:pt x="2070" y="1049"/>
                    </a:lnTo>
                    <a:lnTo>
                      <a:pt x="2070" y="936"/>
                    </a:lnTo>
                    <a:lnTo>
                      <a:pt x="2127" y="936"/>
                    </a:lnTo>
                    <a:lnTo>
                      <a:pt x="2127" y="851"/>
                    </a:lnTo>
                    <a:lnTo>
                      <a:pt x="2183" y="822"/>
                    </a:lnTo>
                    <a:lnTo>
                      <a:pt x="2155" y="709"/>
                    </a:lnTo>
                    <a:lnTo>
                      <a:pt x="2155" y="652"/>
                    </a:lnTo>
                    <a:lnTo>
                      <a:pt x="2212" y="624"/>
                    </a:lnTo>
                    <a:lnTo>
                      <a:pt x="2240" y="567"/>
                    </a:lnTo>
                    <a:lnTo>
                      <a:pt x="2297" y="369"/>
                    </a:lnTo>
                    <a:lnTo>
                      <a:pt x="2127" y="369"/>
                    </a:lnTo>
                    <a:lnTo>
                      <a:pt x="2098" y="340"/>
                    </a:lnTo>
                    <a:lnTo>
                      <a:pt x="2042" y="397"/>
                    </a:lnTo>
                    <a:lnTo>
                      <a:pt x="1928" y="397"/>
                    </a:lnTo>
                    <a:lnTo>
                      <a:pt x="1843" y="369"/>
                    </a:lnTo>
                    <a:lnTo>
                      <a:pt x="1815" y="340"/>
                    </a:lnTo>
                    <a:lnTo>
                      <a:pt x="1843" y="284"/>
                    </a:lnTo>
                    <a:lnTo>
                      <a:pt x="1815" y="227"/>
                    </a:lnTo>
                    <a:lnTo>
                      <a:pt x="1872" y="170"/>
                    </a:lnTo>
                    <a:lnTo>
                      <a:pt x="1843" y="113"/>
                    </a:lnTo>
                    <a:lnTo>
                      <a:pt x="1758" y="113"/>
                    </a:lnTo>
                    <a:lnTo>
                      <a:pt x="1786" y="57"/>
                    </a:lnTo>
                    <a:lnTo>
                      <a:pt x="173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3" name="Freeform 753"/>
              <p:cNvSpPr>
                <a:spLocks/>
              </p:cNvSpPr>
              <p:nvPr/>
            </p:nvSpPr>
            <p:spPr bwMode="auto">
              <a:xfrm>
                <a:off x="4089" y="2145"/>
                <a:ext cx="1786" cy="2126"/>
              </a:xfrm>
              <a:custGeom>
                <a:avLst/>
                <a:gdLst>
                  <a:gd name="T0" fmla="*/ 567 w 1786"/>
                  <a:gd name="T1" fmla="*/ 114 h 2126"/>
                  <a:gd name="T2" fmla="*/ 538 w 1786"/>
                  <a:gd name="T3" fmla="*/ 312 h 2126"/>
                  <a:gd name="T4" fmla="*/ 538 w 1786"/>
                  <a:gd name="T5" fmla="*/ 510 h 2126"/>
                  <a:gd name="T6" fmla="*/ 538 w 1786"/>
                  <a:gd name="T7" fmla="*/ 681 h 2126"/>
                  <a:gd name="T8" fmla="*/ 567 w 1786"/>
                  <a:gd name="T9" fmla="*/ 907 h 2126"/>
                  <a:gd name="T10" fmla="*/ 482 w 1786"/>
                  <a:gd name="T11" fmla="*/ 1021 h 2126"/>
                  <a:gd name="T12" fmla="*/ 397 w 1786"/>
                  <a:gd name="T13" fmla="*/ 1191 h 2126"/>
                  <a:gd name="T14" fmla="*/ 255 w 1786"/>
                  <a:gd name="T15" fmla="*/ 1162 h 2126"/>
                  <a:gd name="T16" fmla="*/ 56 w 1786"/>
                  <a:gd name="T17" fmla="*/ 1191 h 2126"/>
                  <a:gd name="T18" fmla="*/ 0 w 1786"/>
                  <a:gd name="T19" fmla="*/ 1361 h 2126"/>
                  <a:gd name="T20" fmla="*/ 0 w 1786"/>
                  <a:gd name="T21" fmla="*/ 1503 h 2126"/>
                  <a:gd name="T22" fmla="*/ 141 w 1786"/>
                  <a:gd name="T23" fmla="*/ 1616 h 2126"/>
                  <a:gd name="T24" fmla="*/ 198 w 1786"/>
                  <a:gd name="T25" fmla="*/ 1701 h 2126"/>
                  <a:gd name="T26" fmla="*/ 255 w 1786"/>
                  <a:gd name="T27" fmla="*/ 1701 h 2126"/>
                  <a:gd name="T28" fmla="*/ 567 w 1786"/>
                  <a:gd name="T29" fmla="*/ 1559 h 2126"/>
                  <a:gd name="T30" fmla="*/ 567 w 1786"/>
                  <a:gd name="T31" fmla="*/ 1644 h 2126"/>
                  <a:gd name="T32" fmla="*/ 680 w 1786"/>
                  <a:gd name="T33" fmla="*/ 1815 h 2126"/>
                  <a:gd name="T34" fmla="*/ 765 w 1786"/>
                  <a:gd name="T35" fmla="*/ 1871 h 2126"/>
                  <a:gd name="T36" fmla="*/ 623 w 1786"/>
                  <a:gd name="T37" fmla="*/ 2041 h 2126"/>
                  <a:gd name="T38" fmla="*/ 765 w 1786"/>
                  <a:gd name="T39" fmla="*/ 2126 h 2126"/>
                  <a:gd name="T40" fmla="*/ 793 w 1786"/>
                  <a:gd name="T41" fmla="*/ 2041 h 2126"/>
                  <a:gd name="T42" fmla="*/ 879 w 1786"/>
                  <a:gd name="T43" fmla="*/ 1900 h 2126"/>
                  <a:gd name="T44" fmla="*/ 1077 w 1786"/>
                  <a:gd name="T45" fmla="*/ 1644 h 2126"/>
                  <a:gd name="T46" fmla="*/ 1049 w 1786"/>
                  <a:gd name="T47" fmla="*/ 1361 h 2126"/>
                  <a:gd name="T48" fmla="*/ 1190 w 1786"/>
                  <a:gd name="T49" fmla="*/ 1333 h 2126"/>
                  <a:gd name="T50" fmla="*/ 1134 w 1786"/>
                  <a:gd name="T51" fmla="*/ 1418 h 2126"/>
                  <a:gd name="T52" fmla="*/ 1304 w 1786"/>
                  <a:gd name="T53" fmla="*/ 1559 h 2126"/>
                  <a:gd name="T54" fmla="*/ 1360 w 1786"/>
                  <a:gd name="T55" fmla="*/ 1588 h 2126"/>
                  <a:gd name="T56" fmla="*/ 1360 w 1786"/>
                  <a:gd name="T57" fmla="*/ 1815 h 2126"/>
                  <a:gd name="T58" fmla="*/ 1502 w 1786"/>
                  <a:gd name="T59" fmla="*/ 1843 h 2126"/>
                  <a:gd name="T60" fmla="*/ 1616 w 1786"/>
                  <a:gd name="T61" fmla="*/ 1786 h 2126"/>
                  <a:gd name="T62" fmla="*/ 1786 w 1786"/>
                  <a:gd name="T63" fmla="*/ 1559 h 2126"/>
                  <a:gd name="T64" fmla="*/ 1672 w 1786"/>
                  <a:gd name="T65" fmla="*/ 1559 h 2126"/>
                  <a:gd name="T66" fmla="*/ 1559 w 1786"/>
                  <a:gd name="T67" fmla="*/ 1446 h 2126"/>
                  <a:gd name="T68" fmla="*/ 1474 w 1786"/>
                  <a:gd name="T69" fmla="*/ 1162 h 2126"/>
                  <a:gd name="T70" fmla="*/ 1502 w 1786"/>
                  <a:gd name="T71" fmla="*/ 964 h 2126"/>
                  <a:gd name="T72" fmla="*/ 1389 w 1786"/>
                  <a:gd name="T73" fmla="*/ 851 h 2126"/>
                  <a:gd name="T74" fmla="*/ 1275 w 1786"/>
                  <a:gd name="T75" fmla="*/ 737 h 2126"/>
                  <a:gd name="T76" fmla="*/ 1162 w 1786"/>
                  <a:gd name="T77" fmla="*/ 624 h 2126"/>
                  <a:gd name="T78" fmla="*/ 1134 w 1786"/>
                  <a:gd name="T79" fmla="*/ 284 h 2126"/>
                  <a:gd name="T80" fmla="*/ 964 w 1786"/>
                  <a:gd name="T81" fmla="*/ 227 h 2126"/>
                  <a:gd name="T82" fmla="*/ 822 w 1786"/>
                  <a:gd name="T83" fmla="*/ 284 h 2126"/>
                  <a:gd name="T84" fmla="*/ 737 w 1786"/>
                  <a:gd name="T85" fmla="*/ 142 h 2126"/>
                  <a:gd name="T86" fmla="*/ 652 w 1786"/>
                  <a:gd name="T87" fmla="*/ 0 h 2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786" h="2126">
                    <a:moveTo>
                      <a:pt x="623" y="0"/>
                    </a:moveTo>
                    <a:lnTo>
                      <a:pt x="567" y="29"/>
                    </a:lnTo>
                    <a:lnTo>
                      <a:pt x="567" y="114"/>
                    </a:lnTo>
                    <a:lnTo>
                      <a:pt x="510" y="114"/>
                    </a:lnTo>
                    <a:lnTo>
                      <a:pt x="510" y="227"/>
                    </a:lnTo>
                    <a:lnTo>
                      <a:pt x="538" y="312"/>
                    </a:lnTo>
                    <a:lnTo>
                      <a:pt x="482" y="340"/>
                    </a:lnTo>
                    <a:lnTo>
                      <a:pt x="567" y="425"/>
                    </a:lnTo>
                    <a:lnTo>
                      <a:pt x="538" y="510"/>
                    </a:lnTo>
                    <a:lnTo>
                      <a:pt x="482" y="510"/>
                    </a:lnTo>
                    <a:lnTo>
                      <a:pt x="482" y="567"/>
                    </a:lnTo>
                    <a:lnTo>
                      <a:pt x="538" y="681"/>
                    </a:lnTo>
                    <a:lnTo>
                      <a:pt x="538" y="794"/>
                    </a:lnTo>
                    <a:lnTo>
                      <a:pt x="595" y="851"/>
                    </a:lnTo>
                    <a:lnTo>
                      <a:pt x="567" y="907"/>
                    </a:lnTo>
                    <a:lnTo>
                      <a:pt x="453" y="907"/>
                    </a:lnTo>
                    <a:lnTo>
                      <a:pt x="453" y="964"/>
                    </a:lnTo>
                    <a:lnTo>
                      <a:pt x="482" y="1021"/>
                    </a:lnTo>
                    <a:lnTo>
                      <a:pt x="397" y="1049"/>
                    </a:lnTo>
                    <a:lnTo>
                      <a:pt x="423" y="1131"/>
                    </a:lnTo>
                    <a:lnTo>
                      <a:pt x="397" y="1191"/>
                    </a:lnTo>
                    <a:lnTo>
                      <a:pt x="340" y="1219"/>
                    </a:lnTo>
                    <a:lnTo>
                      <a:pt x="312" y="1162"/>
                    </a:lnTo>
                    <a:lnTo>
                      <a:pt x="255" y="1162"/>
                    </a:lnTo>
                    <a:lnTo>
                      <a:pt x="226" y="1219"/>
                    </a:lnTo>
                    <a:lnTo>
                      <a:pt x="85" y="1191"/>
                    </a:lnTo>
                    <a:lnTo>
                      <a:pt x="56" y="1191"/>
                    </a:lnTo>
                    <a:lnTo>
                      <a:pt x="28" y="1276"/>
                    </a:lnTo>
                    <a:lnTo>
                      <a:pt x="56" y="1333"/>
                    </a:lnTo>
                    <a:lnTo>
                      <a:pt x="0" y="1361"/>
                    </a:lnTo>
                    <a:lnTo>
                      <a:pt x="28" y="1446"/>
                    </a:lnTo>
                    <a:lnTo>
                      <a:pt x="0" y="1474"/>
                    </a:lnTo>
                    <a:lnTo>
                      <a:pt x="0" y="1503"/>
                    </a:lnTo>
                    <a:lnTo>
                      <a:pt x="141" y="1531"/>
                    </a:lnTo>
                    <a:lnTo>
                      <a:pt x="113" y="1616"/>
                    </a:lnTo>
                    <a:lnTo>
                      <a:pt x="141" y="1616"/>
                    </a:lnTo>
                    <a:lnTo>
                      <a:pt x="113" y="1644"/>
                    </a:lnTo>
                    <a:lnTo>
                      <a:pt x="170" y="1673"/>
                    </a:lnTo>
                    <a:lnTo>
                      <a:pt x="198" y="1701"/>
                    </a:lnTo>
                    <a:lnTo>
                      <a:pt x="198" y="1644"/>
                    </a:lnTo>
                    <a:lnTo>
                      <a:pt x="255" y="1644"/>
                    </a:lnTo>
                    <a:lnTo>
                      <a:pt x="255" y="1701"/>
                    </a:lnTo>
                    <a:lnTo>
                      <a:pt x="283" y="1701"/>
                    </a:lnTo>
                    <a:lnTo>
                      <a:pt x="283" y="1616"/>
                    </a:lnTo>
                    <a:lnTo>
                      <a:pt x="567" y="1559"/>
                    </a:lnTo>
                    <a:lnTo>
                      <a:pt x="482" y="1644"/>
                    </a:lnTo>
                    <a:lnTo>
                      <a:pt x="482" y="1701"/>
                    </a:lnTo>
                    <a:lnTo>
                      <a:pt x="567" y="1644"/>
                    </a:lnTo>
                    <a:lnTo>
                      <a:pt x="737" y="1644"/>
                    </a:lnTo>
                    <a:lnTo>
                      <a:pt x="652" y="1786"/>
                    </a:lnTo>
                    <a:lnTo>
                      <a:pt x="680" y="1815"/>
                    </a:lnTo>
                    <a:lnTo>
                      <a:pt x="737" y="1701"/>
                    </a:lnTo>
                    <a:lnTo>
                      <a:pt x="850" y="1786"/>
                    </a:lnTo>
                    <a:lnTo>
                      <a:pt x="765" y="1871"/>
                    </a:lnTo>
                    <a:lnTo>
                      <a:pt x="680" y="1985"/>
                    </a:lnTo>
                    <a:lnTo>
                      <a:pt x="680" y="2013"/>
                    </a:lnTo>
                    <a:lnTo>
                      <a:pt x="623" y="2041"/>
                    </a:lnTo>
                    <a:lnTo>
                      <a:pt x="595" y="2098"/>
                    </a:lnTo>
                    <a:lnTo>
                      <a:pt x="708" y="2041"/>
                    </a:lnTo>
                    <a:lnTo>
                      <a:pt x="765" y="2126"/>
                    </a:lnTo>
                    <a:lnTo>
                      <a:pt x="822" y="2098"/>
                    </a:lnTo>
                    <a:lnTo>
                      <a:pt x="850" y="2070"/>
                    </a:lnTo>
                    <a:lnTo>
                      <a:pt x="793" y="2041"/>
                    </a:lnTo>
                    <a:lnTo>
                      <a:pt x="737" y="2013"/>
                    </a:lnTo>
                    <a:lnTo>
                      <a:pt x="850" y="1985"/>
                    </a:lnTo>
                    <a:lnTo>
                      <a:pt x="879" y="1900"/>
                    </a:lnTo>
                    <a:lnTo>
                      <a:pt x="935" y="1900"/>
                    </a:lnTo>
                    <a:lnTo>
                      <a:pt x="935" y="1786"/>
                    </a:lnTo>
                    <a:lnTo>
                      <a:pt x="1077" y="1644"/>
                    </a:lnTo>
                    <a:lnTo>
                      <a:pt x="1049" y="1503"/>
                    </a:lnTo>
                    <a:lnTo>
                      <a:pt x="964" y="1446"/>
                    </a:lnTo>
                    <a:lnTo>
                      <a:pt x="1049" y="1361"/>
                    </a:lnTo>
                    <a:lnTo>
                      <a:pt x="1077" y="1389"/>
                    </a:lnTo>
                    <a:lnTo>
                      <a:pt x="1134" y="1304"/>
                    </a:lnTo>
                    <a:lnTo>
                      <a:pt x="1190" y="1333"/>
                    </a:lnTo>
                    <a:lnTo>
                      <a:pt x="1162" y="1361"/>
                    </a:lnTo>
                    <a:lnTo>
                      <a:pt x="1190" y="1389"/>
                    </a:lnTo>
                    <a:lnTo>
                      <a:pt x="1134" y="1418"/>
                    </a:lnTo>
                    <a:lnTo>
                      <a:pt x="1275" y="1474"/>
                    </a:lnTo>
                    <a:lnTo>
                      <a:pt x="1275" y="1503"/>
                    </a:lnTo>
                    <a:lnTo>
                      <a:pt x="1304" y="1559"/>
                    </a:lnTo>
                    <a:lnTo>
                      <a:pt x="1304" y="1588"/>
                    </a:lnTo>
                    <a:lnTo>
                      <a:pt x="1332" y="1588"/>
                    </a:lnTo>
                    <a:lnTo>
                      <a:pt x="1360" y="1588"/>
                    </a:lnTo>
                    <a:lnTo>
                      <a:pt x="1360" y="1644"/>
                    </a:lnTo>
                    <a:lnTo>
                      <a:pt x="1332" y="1758"/>
                    </a:lnTo>
                    <a:lnTo>
                      <a:pt x="1360" y="1815"/>
                    </a:lnTo>
                    <a:lnTo>
                      <a:pt x="1360" y="1900"/>
                    </a:lnTo>
                    <a:lnTo>
                      <a:pt x="1474" y="1871"/>
                    </a:lnTo>
                    <a:lnTo>
                      <a:pt x="1502" y="1843"/>
                    </a:lnTo>
                    <a:lnTo>
                      <a:pt x="1474" y="1758"/>
                    </a:lnTo>
                    <a:lnTo>
                      <a:pt x="1587" y="1815"/>
                    </a:lnTo>
                    <a:lnTo>
                      <a:pt x="1616" y="1786"/>
                    </a:lnTo>
                    <a:lnTo>
                      <a:pt x="1757" y="1786"/>
                    </a:lnTo>
                    <a:lnTo>
                      <a:pt x="1786" y="1673"/>
                    </a:lnTo>
                    <a:lnTo>
                      <a:pt x="1786" y="1559"/>
                    </a:lnTo>
                    <a:lnTo>
                      <a:pt x="1729" y="1559"/>
                    </a:lnTo>
                    <a:lnTo>
                      <a:pt x="1701" y="1588"/>
                    </a:lnTo>
                    <a:lnTo>
                      <a:pt x="1672" y="1559"/>
                    </a:lnTo>
                    <a:lnTo>
                      <a:pt x="1616" y="1559"/>
                    </a:lnTo>
                    <a:lnTo>
                      <a:pt x="1644" y="1503"/>
                    </a:lnTo>
                    <a:lnTo>
                      <a:pt x="1559" y="1446"/>
                    </a:lnTo>
                    <a:lnTo>
                      <a:pt x="1531" y="1446"/>
                    </a:lnTo>
                    <a:lnTo>
                      <a:pt x="1474" y="1276"/>
                    </a:lnTo>
                    <a:lnTo>
                      <a:pt x="1474" y="1162"/>
                    </a:lnTo>
                    <a:lnTo>
                      <a:pt x="1417" y="1134"/>
                    </a:lnTo>
                    <a:lnTo>
                      <a:pt x="1474" y="1049"/>
                    </a:lnTo>
                    <a:lnTo>
                      <a:pt x="1502" y="964"/>
                    </a:lnTo>
                    <a:lnTo>
                      <a:pt x="1446" y="936"/>
                    </a:lnTo>
                    <a:lnTo>
                      <a:pt x="1474" y="822"/>
                    </a:lnTo>
                    <a:lnTo>
                      <a:pt x="1389" y="851"/>
                    </a:lnTo>
                    <a:lnTo>
                      <a:pt x="1389" y="709"/>
                    </a:lnTo>
                    <a:lnTo>
                      <a:pt x="1360" y="681"/>
                    </a:lnTo>
                    <a:lnTo>
                      <a:pt x="1275" y="737"/>
                    </a:lnTo>
                    <a:lnTo>
                      <a:pt x="1247" y="681"/>
                    </a:lnTo>
                    <a:lnTo>
                      <a:pt x="1162" y="681"/>
                    </a:lnTo>
                    <a:lnTo>
                      <a:pt x="1162" y="624"/>
                    </a:lnTo>
                    <a:lnTo>
                      <a:pt x="1190" y="567"/>
                    </a:lnTo>
                    <a:lnTo>
                      <a:pt x="1105" y="425"/>
                    </a:lnTo>
                    <a:lnTo>
                      <a:pt x="1134" y="284"/>
                    </a:lnTo>
                    <a:lnTo>
                      <a:pt x="1105" y="255"/>
                    </a:lnTo>
                    <a:lnTo>
                      <a:pt x="1020" y="255"/>
                    </a:lnTo>
                    <a:lnTo>
                      <a:pt x="964" y="227"/>
                    </a:lnTo>
                    <a:lnTo>
                      <a:pt x="907" y="227"/>
                    </a:lnTo>
                    <a:lnTo>
                      <a:pt x="879" y="284"/>
                    </a:lnTo>
                    <a:lnTo>
                      <a:pt x="822" y="284"/>
                    </a:lnTo>
                    <a:lnTo>
                      <a:pt x="822" y="227"/>
                    </a:lnTo>
                    <a:lnTo>
                      <a:pt x="737" y="227"/>
                    </a:lnTo>
                    <a:lnTo>
                      <a:pt x="737" y="142"/>
                    </a:lnTo>
                    <a:lnTo>
                      <a:pt x="623" y="85"/>
                    </a:lnTo>
                    <a:lnTo>
                      <a:pt x="652" y="57"/>
                    </a:lnTo>
                    <a:lnTo>
                      <a:pt x="652" y="0"/>
                    </a:lnTo>
                    <a:lnTo>
                      <a:pt x="623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5" name="Freeform 755"/>
              <p:cNvSpPr>
                <a:spLocks/>
              </p:cNvSpPr>
              <p:nvPr/>
            </p:nvSpPr>
            <p:spPr bwMode="auto">
              <a:xfrm>
                <a:off x="5194" y="1493"/>
                <a:ext cx="1700" cy="2693"/>
              </a:xfrm>
              <a:custGeom>
                <a:avLst/>
                <a:gdLst>
                  <a:gd name="T0" fmla="*/ 1418 w 1700"/>
                  <a:gd name="T1" fmla="*/ 2637 h 2693"/>
                  <a:gd name="T2" fmla="*/ 1389 w 1700"/>
                  <a:gd name="T3" fmla="*/ 2495 h 2693"/>
                  <a:gd name="T4" fmla="*/ 1191 w 1700"/>
                  <a:gd name="T5" fmla="*/ 2381 h 2693"/>
                  <a:gd name="T6" fmla="*/ 1106 w 1700"/>
                  <a:gd name="T7" fmla="*/ 2296 h 2693"/>
                  <a:gd name="T8" fmla="*/ 936 w 1700"/>
                  <a:gd name="T9" fmla="*/ 2353 h 2693"/>
                  <a:gd name="T10" fmla="*/ 851 w 1700"/>
                  <a:gd name="T11" fmla="*/ 2467 h 2693"/>
                  <a:gd name="T12" fmla="*/ 851 w 1700"/>
                  <a:gd name="T13" fmla="*/ 2608 h 2693"/>
                  <a:gd name="T14" fmla="*/ 794 w 1700"/>
                  <a:gd name="T15" fmla="*/ 2523 h 2693"/>
                  <a:gd name="T16" fmla="*/ 652 w 1700"/>
                  <a:gd name="T17" fmla="*/ 2438 h 2693"/>
                  <a:gd name="T18" fmla="*/ 681 w 1700"/>
                  <a:gd name="T19" fmla="*/ 2211 h 2693"/>
                  <a:gd name="T20" fmla="*/ 596 w 1700"/>
                  <a:gd name="T21" fmla="*/ 2240 h 2693"/>
                  <a:gd name="T22" fmla="*/ 511 w 1700"/>
                  <a:gd name="T23" fmla="*/ 2211 h 2693"/>
                  <a:gd name="T24" fmla="*/ 454 w 1700"/>
                  <a:gd name="T25" fmla="*/ 2098 h 2693"/>
                  <a:gd name="T26" fmla="*/ 369 w 1700"/>
                  <a:gd name="T27" fmla="*/ 1928 h 2693"/>
                  <a:gd name="T28" fmla="*/ 312 w 1700"/>
                  <a:gd name="T29" fmla="*/ 1786 h 2693"/>
                  <a:gd name="T30" fmla="*/ 397 w 1700"/>
                  <a:gd name="T31" fmla="*/ 1616 h 2693"/>
                  <a:gd name="T32" fmla="*/ 374 w 1700"/>
                  <a:gd name="T33" fmla="*/ 1471 h 2693"/>
                  <a:gd name="T34" fmla="*/ 284 w 1700"/>
                  <a:gd name="T35" fmla="*/ 1361 h 2693"/>
                  <a:gd name="T36" fmla="*/ 170 w 1700"/>
                  <a:gd name="T37" fmla="*/ 1389 h 2693"/>
                  <a:gd name="T38" fmla="*/ 57 w 1700"/>
                  <a:gd name="T39" fmla="*/ 1333 h 2693"/>
                  <a:gd name="T40" fmla="*/ 85 w 1700"/>
                  <a:gd name="T41" fmla="*/ 1219 h 2693"/>
                  <a:gd name="T42" fmla="*/ 29 w 1700"/>
                  <a:gd name="T43" fmla="*/ 936 h 2693"/>
                  <a:gd name="T44" fmla="*/ 29 w 1700"/>
                  <a:gd name="T45" fmla="*/ 879 h 2693"/>
                  <a:gd name="T46" fmla="*/ 85 w 1700"/>
                  <a:gd name="T47" fmla="*/ 822 h 2693"/>
                  <a:gd name="T48" fmla="*/ 170 w 1700"/>
                  <a:gd name="T49" fmla="*/ 737 h 2693"/>
                  <a:gd name="T50" fmla="*/ 341 w 1700"/>
                  <a:gd name="T51" fmla="*/ 879 h 2693"/>
                  <a:gd name="T52" fmla="*/ 377 w 1700"/>
                  <a:gd name="T53" fmla="*/ 829 h 2693"/>
                  <a:gd name="T54" fmla="*/ 425 w 1700"/>
                  <a:gd name="T55" fmla="*/ 730 h 2693"/>
                  <a:gd name="T56" fmla="*/ 482 w 1700"/>
                  <a:gd name="T57" fmla="*/ 681 h 2693"/>
                  <a:gd name="T58" fmla="*/ 545 w 1700"/>
                  <a:gd name="T59" fmla="*/ 595 h 2693"/>
                  <a:gd name="T60" fmla="*/ 596 w 1700"/>
                  <a:gd name="T61" fmla="*/ 482 h 2693"/>
                  <a:gd name="T62" fmla="*/ 539 w 1700"/>
                  <a:gd name="T63" fmla="*/ 340 h 2693"/>
                  <a:gd name="T64" fmla="*/ 567 w 1700"/>
                  <a:gd name="T65" fmla="*/ 227 h 2693"/>
                  <a:gd name="T66" fmla="*/ 624 w 1700"/>
                  <a:gd name="T67" fmla="*/ 114 h 2693"/>
                  <a:gd name="T68" fmla="*/ 737 w 1700"/>
                  <a:gd name="T69" fmla="*/ 0 h 2693"/>
                  <a:gd name="T70" fmla="*/ 908 w 1700"/>
                  <a:gd name="T71" fmla="*/ 170 h 2693"/>
                  <a:gd name="T72" fmla="*/ 879 w 1700"/>
                  <a:gd name="T73" fmla="*/ 369 h 2693"/>
                  <a:gd name="T74" fmla="*/ 902 w 1700"/>
                  <a:gd name="T75" fmla="*/ 460 h 2693"/>
                  <a:gd name="T76" fmla="*/ 879 w 1700"/>
                  <a:gd name="T77" fmla="*/ 652 h 2693"/>
                  <a:gd name="T78" fmla="*/ 989 w 1700"/>
                  <a:gd name="T79" fmla="*/ 670 h 2693"/>
                  <a:gd name="T80" fmla="*/ 1049 w 1700"/>
                  <a:gd name="T81" fmla="*/ 794 h 2693"/>
                  <a:gd name="T82" fmla="*/ 1139 w 1700"/>
                  <a:gd name="T83" fmla="*/ 817 h 2693"/>
                  <a:gd name="T84" fmla="*/ 1142 w 1700"/>
                  <a:gd name="T85" fmla="*/ 925 h 2693"/>
                  <a:gd name="T86" fmla="*/ 1191 w 1700"/>
                  <a:gd name="T87" fmla="*/ 1021 h 2693"/>
                  <a:gd name="T88" fmla="*/ 1219 w 1700"/>
                  <a:gd name="T89" fmla="*/ 1191 h 2693"/>
                  <a:gd name="T90" fmla="*/ 1276 w 1700"/>
                  <a:gd name="T91" fmla="*/ 1333 h 2693"/>
                  <a:gd name="T92" fmla="*/ 1333 w 1700"/>
                  <a:gd name="T93" fmla="*/ 1333 h 2693"/>
                  <a:gd name="T94" fmla="*/ 1337 w 1700"/>
                  <a:gd name="T95" fmla="*/ 1369 h 2693"/>
                  <a:gd name="T96" fmla="*/ 1418 w 1700"/>
                  <a:gd name="T97" fmla="*/ 1348 h 2693"/>
                  <a:gd name="T98" fmla="*/ 1446 w 1700"/>
                  <a:gd name="T99" fmla="*/ 1474 h 2693"/>
                  <a:gd name="T100" fmla="*/ 1418 w 1700"/>
                  <a:gd name="T101" fmla="*/ 1531 h 2693"/>
                  <a:gd name="T102" fmla="*/ 1446 w 1700"/>
                  <a:gd name="T103" fmla="*/ 1616 h 2693"/>
                  <a:gd name="T104" fmla="*/ 1560 w 1700"/>
                  <a:gd name="T105" fmla="*/ 1503 h 2693"/>
                  <a:gd name="T106" fmla="*/ 1616 w 1700"/>
                  <a:gd name="T107" fmla="*/ 1559 h 2693"/>
                  <a:gd name="T108" fmla="*/ 1583 w 1700"/>
                  <a:gd name="T109" fmla="*/ 1687 h 2693"/>
                  <a:gd name="T110" fmla="*/ 1700 w 1700"/>
                  <a:gd name="T111" fmla="*/ 1726 h 2693"/>
                  <a:gd name="T112" fmla="*/ 1598 w 1700"/>
                  <a:gd name="T113" fmla="*/ 1891 h 2693"/>
                  <a:gd name="T114" fmla="*/ 1560 w 1700"/>
                  <a:gd name="T115" fmla="*/ 1900 h 2693"/>
                  <a:gd name="T116" fmla="*/ 1446 w 1700"/>
                  <a:gd name="T117" fmla="*/ 2013 h 2693"/>
                  <a:gd name="T118" fmla="*/ 1503 w 1700"/>
                  <a:gd name="T119" fmla="*/ 2268 h 2693"/>
                  <a:gd name="T120" fmla="*/ 1531 w 1700"/>
                  <a:gd name="T121" fmla="*/ 2580 h 26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700" h="2693">
                    <a:moveTo>
                      <a:pt x="1446" y="2693"/>
                    </a:moveTo>
                    <a:lnTo>
                      <a:pt x="1418" y="2637"/>
                    </a:lnTo>
                    <a:lnTo>
                      <a:pt x="1446" y="2552"/>
                    </a:lnTo>
                    <a:lnTo>
                      <a:pt x="1389" y="2495"/>
                    </a:lnTo>
                    <a:lnTo>
                      <a:pt x="1304" y="2495"/>
                    </a:lnTo>
                    <a:lnTo>
                      <a:pt x="1191" y="2381"/>
                    </a:lnTo>
                    <a:lnTo>
                      <a:pt x="1134" y="2381"/>
                    </a:lnTo>
                    <a:lnTo>
                      <a:pt x="1106" y="2296"/>
                    </a:lnTo>
                    <a:lnTo>
                      <a:pt x="1021" y="2296"/>
                    </a:lnTo>
                    <a:lnTo>
                      <a:pt x="936" y="2353"/>
                    </a:lnTo>
                    <a:lnTo>
                      <a:pt x="908" y="2438"/>
                    </a:lnTo>
                    <a:lnTo>
                      <a:pt x="851" y="2467"/>
                    </a:lnTo>
                    <a:lnTo>
                      <a:pt x="879" y="2495"/>
                    </a:lnTo>
                    <a:lnTo>
                      <a:pt x="851" y="2608"/>
                    </a:lnTo>
                    <a:lnTo>
                      <a:pt x="794" y="2580"/>
                    </a:lnTo>
                    <a:lnTo>
                      <a:pt x="794" y="2523"/>
                    </a:lnTo>
                    <a:lnTo>
                      <a:pt x="681" y="2523"/>
                    </a:lnTo>
                    <a:lnTo>
                      <a:pt x="652" y="2438"/>
                    </a:lnTo>
                    <a:lnTo>
                      <a:pt x="681" y="2325"/>
                    </a:lnTo>
                    <a:lnTo>
                      <a:pt x="681" y="2211"/>
                    </a:lnTo>
                    <a:lnTo>
                      <a:pt x="624" y="2211"/>
                    </a:lnTo>
                    <a:lnTo>
                      <a:pt x="596" y="2240"/>
                    </a:lnTo>
                    <a:lnTo>
                      <a:pt x="567" y="2211"/>
                    </a:lnTo>
                    <a:lnTo>
                      <a:pt x="511" y="2211"/>
                    </a:lnTo>
                    <a:lnTo>
                      <a:pt x="539" y="2155"/>
                    </a:lnTo>
                    <a:lnTo>
                      <a:pt x="454" y="2098"/>
                    </a:lnTo>
                    <a:lnTo>
                      <a:pt x="422" y="2095"/>
                    </a:lnTo>
                    <a:lnTo>
                      <a:pt x="369" y="1928"/>
                    </a:lnTo>
                    <a:lnTo>
                      <a:pt x="369" y="1814"/>
                    </a:lnTo>
                    <a:lnTo>
                      <a:pt x="312" y="1786"/>
                    </a:lnTo>
                    <a:lnTo>
                      <a:pt x="369" y="1701"/>
                    </a:lnTo>
                    <a:lnTo>
                      <a:pt x="397" y="1616"/>
                    </a:lnTo>
                    <a:lnTo>
                      <a:pt x="341" y="1588"/>
                    </a:lnTo>
                    <a:lnTo>
                      <a:pt x="374" y="1471"/>
                    </a:lnTo>
                    <a:lnTo>
                      <a:pt x="284" y="1503"/>
                    </a:lnTo>
                    <a:lnTo>
                      <a:pt x="284" y="1361"/>
                    </a:lnTo>
                    <a:lnTo>
                      <a:pt x="255" y="1333"/>
                    </a:lnTo>
                    <a:lnTo>
                      <a:pt x="170" y="1389"/>
                    </a:lnTo>
                    <a:lnTo>
                      <a:pt x="142" y="1333"/>
                    </a:lnTo>
                    <a:lnTo>
                      <a:pt x="57" y="1333"/>
                    </a:lnTo>
                    <a:lnTo>
                      <a:pt x="57" y="1276"/>
                    </a:lnTo>
                    <a:lnTo>
                      <a:pt x="85" y="1219"/>
                    </a:lnTo>
                    <a:lnTo>
                      <a:pt x="0" y="1077"/>
                    </a:lnTo>
                    <a:lnTo>
                      <a:pt x="29" y="936"/>
                    </a:lnTo>
                    <a:lnTo>
                      <a:pt x="0" y="907"/>
                    </a:lnTo>
                    <a:lnTo>
                      <a:pt x="29" y="879"/>
                    </a:lnTo>
                    <a:lnTo>
                      <a:pt x="29" y="794"/>
                    </a:lnTo>
                    <a:lnTo>
                      <a:pt x="85" y="822"/>
                    </a:lnTo>
                    <a:lnTo>
                      <a:pt x="142" y="822"/>
                    </a:lnTo>
                    <a:lnTo>
                      <a:pt x="170" y="737"/>
                    </a:lnTo>
                    <a:lnTo>
                      <a:pt x="284" y="794"/>
                    </a:lnTo>
                    <a:lnTo>
                      <a:pt x="341" y="879"/>
                    </a:lnTo>
                    <a:lnTo>
                      <a:pt x="359" y="916"/>
                    </a:lnTo>
                    <a:lnTo>
                      <a:pt x="377" y="829"/>
                    </a:lnTo>
                    <a:lnTo>
                      <a:pt x="426" y="794"/>
                    </a:lnTo>
                    <a:lnTo>
                      <a:pt x="425" y="730"/>
                    </a:lnTo>
                    <a:lnTo>
                      <a:pt x="467" y="727"/>
                    </a:lnTo>
                    <a:lnTo>
                      <a:pt x="482" y="681"/>
                    </a:lnTo>
                    <a:lnTo>
                      <a:pt x="511" y="624"/>
                    </a:lnTo>
                    <a:lnTo>
                      <a:pt x="545" y="595"/>
                    </a:lnTo>
                    <a:lnTo>
                      <a:pt x="602" y="586"/>
                    </a:lnTo>
                    <a:lnTo>
                      <a:pt x="596" y="482"/>
                    </a:lnTo>
                    <a:lnTo>
                      <a:pt x="539" y="425"/>
                    </a:lnTo>
                    <a:lnTo>
                      <a:pt x="539" y="340"/>
                    </a:lnTo>
                    <a:lnTo>
                      <a:pt x="511" y="312"/>
                    </a:lnTo>
                    <a:lnTo>
                      <a:pt x="567" y="227"/>
                    </a:lnTo>
                    <a:lnTo>
                      <a:pt x="624" y="170"/>
                    </a:lnTo>
                    <a:lnTo>
                      <a:pt x="624" y="114"/>
                    </a:lnTo>
                    <a:lnTo>
                      <a:pt x="681" y="57"/>
                    </a:lnTo>
                    <a:lnTo>
                      <a:pt x="737" y="0"/>
                    </a:lnTo>
                    <a:lnTo>
                      <a:pt x="851" y="28"/>
                    </a:lnTo>
                    <a:lnTo>
                      <a:pt x="908" y="170"/>
                    </a:lnTo>
                    <a:lnTo>
                      <a:pt x="851" y="312"/>
                    </a:lnTo>
                    <a:lnTo>
                      <a:pt x="879" y="369"/>
                    </a:lnTo>
                    <a:lnTo>
                      <a:pt x="860" y="451"/>
                    </a:lnTo>
                    <a:lnTo>
                      <a:pt x="902" y="460"/>
                    </a:lnTo>
                    <a:lnTo>
                      <a:pt x="879" y="567"/>
                    </a:lnTo>
                    <a:lnTo>
                      <a:pt x="879" y="652"/>
                    </a:lnTo>
                    <a:lnTo>
                      <a:pt x="929" y="640"/>
                    </a:lnTo>
                    <a:lnTo>
                      <a:pt x="989" y="670"/>
                    </a:lnTo>
                    <a:lnTo>
                      <a:pt x="1007" y="751"/>
                    </a:lnTo>
                    <a:lnTo>
                      <a:pt x="1049" y="794"/>
                    </a:lnTo>
                    <a:lnTo>
                      <a:pt x="1134" y="766"/>
                    </a:lnTo>
                    <a:lnTo>
                      <a:pt x="1139" y="817"/>
                    </a:lnTo>
                    <a:lnTo>
                      <a:pt x="1088" y="892"/>
                    </a:lnTo>
                    <a:lnTo>
                      <a:pt x="1142" y="925"/>
                    </a:lnTo>
                    <a:lnTo>
                      <a:pt x="1118" y="952"/>
                    </a:lnTo>
                    <a:lnTo>
                      <a:pt x="1191" y="1021"/>
                    </a:lnTo>
                    <a:lnTo>
                      <a:pt x="1163" y="1106"/>
                    </a:lnTo>
                    <a:lnTo>
                      <a:pt x="1219" y="1191"/>
                    </a:lnTo>
                    <a:lnTo>
                      <a:pt x="1196" y="1297"/>
                    </a:lnTo>
                    <a:lnTo>
                      <a:pt x="1276" y="1333"/>
                    </a:lnTo>
                    <a:lnTo>
                      <a:pt x="1304" y="1304"/>
                    </a:lnTo>
                    <a:lnTo>
                      <a:pt x="1333" y="1333"/>
                    </a:lnTo>
                    <a:lnTo>
                      <a:pt x="1304" y="1361"/>
                    </a:lnTo>
                    <a:lnTo>
                      <a:pt x="1337" y="1369"/>
                    </a:lnTo>
                    <a:lnTo>
                      <a:pt x="1376" y="1330"/>
                    </a:lnTo>
                    <a:lnTo>
                      <a:pt x="1418" y="1348"/>
                    </a:lnTo>
                    <a:lnTo>
                      <a:pt x="1475" y="1361"/>
                    </a:lnTo>
                    <a:lnTo>
                      <a:pt x="1446" y="1474"/>
                    </a:lnTo>
                    <a:lnTo>
                      <a:pt x="1389" y="1503"/>
                    </a:lnTo>
                    <a:lnTo>
                      <a:pt x="1418" y="1531"/>
                    </a:lnTo>
                    <a:lnTo>
                      <a:pt x="1418" y="1588"/>
                    </a:lnTo>
                    <a:lnTo>
                      <a:pt x="1446" y="1616"/>
                    </a:lnTo>
                    <a:lnTo>
                      <a:pt x="1531" y="1588"/>
                    </a:lnTo>
                    <a:lnTo>
                      <a:pt x="1560" y="1503"/>
                    </a:lnTo>
                    <a:lnTo>
                      <a:pt x="1616" y="1503"/>
                    </a:lnTo>
                    <a:lnTo>
                      <a:pt x="1616" y="1559"/>
                    </a:lnTo>
                    <a:lnTo>
                      <a:pt x="1700" y="1681"/>
                    </a:lnTo>
                    <a:lnTo>
                      <a:pt x="1583" y="1687"/>
                    </a:lnTo>
                    <a:lnTo>
                      <a:pt x="1589" y="1726"/>
                    </a:lnTo>
                    <a:lnTo>
                      <a:pt x="1700" y="1726"/>
                    </a:lnTo>
                    <a:lnTo>
                      <a:pt x="1679" y="1879"/>
                    </a:lnTo>
                    <a:lnTo>
                      <a:pt x="1598" y="1891"/>
                    </a:lnTo>
                    <a:lnTo>
                      <a:pt x="1550" y="1786"/>
                    </a:lnTo>
                    <a:lnTo>
                      <a:pt x="1560" y="1900"/>
                    </a:lnTo>
                    <a:lnTo>
                      <a:pt x="1446" y="1900"/>
                    </a:lnTo>
                    <a:lnTo>
                      <a:pt x="1446" y="2013"/>
                    </a:lnTo>
                    <a:lnTo>
                      <a:pt x="1496" y="2128"/>
                    </a:lnTo>
                    <a:lnTo>
                      <a:pt x="1503" y="2268"/>
                    </a:lnTo>
                    <a:lnTo>
                      <a:pt x="1560" y="2325"/>
                    </a:lnTo>
                    <a:lnTo>
                      <a:pt x="1531" y="2580"/>
                    </a:lnTo>
                    <a:lnTo>
                      <a:pt x="1446" y="269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6" name="Freeform 756"/>
              <p:cNvSpPr>
                <a:spLocks/>
              </p:cNvSpPr>
              <p:nvPr/>
            </p:nvSpPr>
            <p:spPr bwMode="auto">
              <a:xfrm>
                <a:off x="6583" y="2939"/>
                <a:ext cx="256" cy="170"/>
              </a:xfrm>
              <a:custGeom>
                <a:avLst/>
                <a:gdLst>
                  <a:gd name="T0" fmla="*/ 227 w 256"/>
                  <a:gd name="T1" fmla="*/ 57 h 170"/>
                  <a:gd name="T2" fmla="*/ 256 w 256"/>
                  <a:gd name="T3" fmla="*/ 0 h 170"/>
                  <a:gd name="T4" fmla="*/ 57 w 256"/>
                  <a:gd name="T5" fmla="*/ 28 h 170"/>
                  <a:gd name="T6" fmla="*/ 0 w 256"/>
                  <a:gd name="T7" fmla="*/ 57 h 170"/>
                  <a:gd name="T8" fmla="*/ 29 w 256"/>
                  <a:gd name="T9" fmla="*/ 85 h 170"/>
                  <a:gd name="T10" fmla="*/ 29 w 256"/>
                  <a:gd name="T11" fmla="*/ 142 h 170"/>
                  <a:gd name="T12" fmla="*/ 57 w 256"/>
                  <a:gd name="T13" fmla="*/ 170 h 170"/>
                  <a:gd name="T14" fmla="*/ 142 w 256"/>
                  <a:gd name="T15" fmla="*/ 142 h 170"/>
                  <a:gd name="T16" fmla="*/ 171 w 256"/>
                  <a:gd name="T17" fmla="*/ 57 h 170"/>
                  <a:gd name="T18" fmla="*/ 227 w 256"/>
                  <a:gd name="T19" fmla="*/ 57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6" h="170">
                    <a:moveTo>
                      <a:pt x="227" y="57"/>
                    </a:moveTo>
                    <a:lnTo>
                      <a:pt x="256" y="0"/>
                    </a:lnTo>
                    <a:lnTo>
                      <a:pt x="57" y="28"/>
                    </a:lnTo>
                    <a:lnTo>
                      <a:pt x="0" y="57"/>
                    </a:lnTo>
                    <a:lnTo>
                      <a:pt x="29" y="85"/>
                    </a:lnTo>
                    <a:lnTo>
                      <a:pt x="29" y="142"/>
                    </a:lnTo>
                    <a:lnTo>
                      <a:pt x="57" y="170"/>
                    </a:lnTo>
                    <a:lnTo>
                      <a:pt x="142" y="142"/>
                    </a:lnTo>
                    <a:lnTo>
                      <a:pt x="171" y="57"/>
                    </a:lnTo>
                    <a:lnTo>
                      <a:pt x="227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49" name="グループ化 48"/>
            <p:cNvGrpSpPr/>
            <p:nvPr/>
          </p:nvGrpSpPr>
          <p:grpSpPr>
            <a:xfrm>
              <a:off x="1636138" y="1613634"/>
              <a:ext cx="10082706" cy="6621324"/>
              <a:chOff x="1636138" y="1613634"/>
              <a:chExt cx="10082706" cy="6621324"/>
            </a:xfrm>
          </p:grpSpPr>
          <p:sp>
            <p:nvSpPr>
              <p:cNvPr id="50" name="正方形/長方形 49"/>
              <p:cNvSpPr/>
              <p:nvPr/>
            </p:nvSpPr>
            <p:spPr>
              <a:xfrm>
                <a:off x="1636138" y="473186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下関市</a:t>
                </a:r>
              </a:p>
            </p:txBody>
          </p:sp>
          <p:sp>
            <p:nvSpPr>
              <p:cNvPr id="51" name="正方形/長方形 50"/>
              <p:cNvSpPr/>
              <p:nvPr/>
            </p:nvSpPr>
            <p:spPr>
              <a:xfrm>
                <a:off x="3443727" y="60150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宇部市</a:t>
                </a:r>
              </a:p>
            </p:txBody>
          </p:sp>
          <p:sp>
            <p:nvSpPr>
              <p:cNvPr id="52" name="正方形/長方形 51"/>
              <p:cNvSpPr/>
              <p:nvPr/>
            </p:nvSpPr>
            <p:spPr>
              <a:xfrm>
                <a:off x="5922630" y="417691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山口市</a:t>
                </a:r>
              </a:p>
            </p:txBody>
          </p:sp>
          <p:sp>
            <p:nvSpPr>
              <p:cNvPr id="53" name="正方形/長方形 52"/>
              <p:cNvSpPr/>
              <p:nvPr/>
            </p:nvSpPr>
            <p:spPr>
              <a:xfrm>
                <a:off x="4908081" y="3097411"/>
                <a:ext cx="556563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萩市</a:t>
                </a:r>
              </a:p>
            </p:txBody>
          </p:sp>
          <p:sp>
            <p:nvSpPr>
              <p:cNvPr id="54" name="正方形/長方形 53"/>
              <p:cNvSpPr/>
              <p:nvPr/>
            </p:nvSpPr>
            <p:spPr>
              <a:xfrm>
                <a:off x="5471539" y="161363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阿武町</a:t>
                </a:r>
              </a:p>
            </p:txBody>
          </p:sp>
          <p:sp>
            <p:nvSpPr>
              <p:cNvPr id="55" name="正方形/長方形 54"/>
              <p:cNvSpPr/>
              <p:nvPr/>
            </p:nvSpPr>
            <p:spPr>
              <a:xfrm>
                <a:off x="9326563" y="73725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平生町</a:t>
                </a:r>
              </a:p>
            </p:txBody>
          </p:sp>
          <p:sp>
            <p:nvSpPr>
              <p:cNvPr id="56" name="正方形/長方形 55"/>
              <p:cNvSpPr/>
              <p:nvPr/>
            </p:nvSpPr>
            <p:spPr>
              <a:xfrm>
                <a:off x="8819637" y="687583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田布施町</a:t>
                </a:r>
              </a:p>
            </p:txBody>
          </p:sp>
          <p:sp>
            <p:nvSpPr>
              <p:cNvPr id="57" name="正方形/長方形 56"/>
              <p:cNvSpPr/>
              <p:nvPr/>
            </p:nvSpPr>
            <p:spPr>
              <a:xfrm>
                <a:off x="5627266" y="578187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防府市</a:t>
                </a:r>
              </a:p>
            </p:txBody>
          </p:sp>
          <p:sp>
            <p:nvSpPr>
              <p:cNvPr id="58" name="正方形/長方形 57"/>
              <p:cNvSpPr/>
              <p:nvPr/>
            </p:nvSpPr>
            <p:spPr>
              <a:xfrm>
                <a:off x="7962417" y="601503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下松市</a:t>
                </a:r>
              </a:p>
            </p:txBody>
          </p:sp>
          <p:sp>
            <p:nvSpPr>
              <p:cNvPr id="59" name="正方形/長方形 58"/>
              <p:cNvSpPr/>
              <p:nvPr/>
            </p:nvSpPr>
            <p:spPr>
              <a:xfrm>
                <a:off x="9311445" y="477201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岩国市</a:t>
                </a:r>
              </a:p>
            </p:txBody>
          </p:sp>
          <p:sp>
            <p:nvSpPr>
              <p:cNvPr id="60" name="正方形/長方形 59"/>
              <p:cNvSpPr/>
              <p:nvPr/>
            </p:nvSpPr>
            <p:spPr>
              <a:xfrm>
                <a:off x="3475832" y="439578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美祢市</a:t>
                </a:r>
              </a:p>
            </p:txBody>
          </p:sp>
          <p:sp>
            <p:nvSpPr>
              <p:cNvPr id="61" name="正方形/長方形 60"/>
              <p:cNvSpPr/>
              <p:nvPr/>
            </p:nvSpPr>
            <p:spPr>
              <a:xfrm>
                <a:off x="9349227" y="792718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上関町</a:t>
                </a:r>
              </a:p>
            </p:txBody>
          </p:sp>
          <p:sp>
            <p:nvSpPr>
              <p:cNvPr id="62" name="正方形/長方形 61"/>
              <p:cNvSpPr/>
              <p:nvPr/>
            </p:nvSpPr>
            <p:spPr>
              <a:xfrm>
                <a:off x="10598589" y="441085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和木町</a:t>
                </a:r>
              </a:p>
            </p:txBody>
          </p:sp>
          <p:sp>
            <p:nvSpPr>
              <p:cNvPr id="63" name="正方形/長方形 62"/>
              <p:cNvSpPr/>
              <p:nvPr/>
            </p:nvSpPr>
            <p:spPr>
              <a:xfrm>
                <a:off x="10604436" y="7000855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周防大島町</a:t>
                </a:r>
              </a:p>
            </p:txBody>
          </p:sp>
          <p:sp>
            <p:nvSpPr>
              <p:cNvPr id="64" name="正方形/長方形 63"/>
              <p:cNvSpPr/>
              <p:nvPr/>
            </p:nvSpPr>
            <p:spPr>
              <a:xfrm>
                <a:off x="2121597" y="6086574"/>
                <a:ext cx="1300356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山陽小野田市</a:t>
                </a:r>
              </a:p>
            </p:txBody>
          </p:sp>
          <p:sp>
            <p:nvSpPr>
              <p:cNvPr id="65" name="正方形/長方形 64"/>
              <p:cNvSpPr/>
              <p:nvPr/>
            </p:nvSpPr>
            <p:spPr>
              <a:xfrm>
                <a:off x="7611708" y="48737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周南市</a:t>
                </a:r>
              </a:p>
            </p:txBody>
          </p:sp>
          <p:sp>
            <p:nvSpPr>
              <p:cNvPr id="66" name="正方形/長方形 65"/>
              <p:cNvSpPr/>
              <p:nvPr/>
            </p:nvSpPr>
            <p:spPr>
              <a:xfrm>
                <a:off x="9687456" y="638834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柳井市</a:t>
                </a:r>
              </a:p>
            </p:txBody>
          </p:sp>
          <p:sp>
            <p:nvSpPr>
              <p:cNvPr id="67" name="正方形/長方形 66"/>
              <p:cNvSpPr/>
              <p:nvPr/>
            </p:nvSpPr>
            <p:spPr>
              <a:xfrm>
                <a:off x="2685014" y="33829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長門市</a:t>
                </a:r>
              </a:p>
            </p:txBody>
          </p:sp>
          <p:sp>
            <p:nvSpPr>
              <p:cNvPr id="68" name="正方形/長方形 67"/>
              <p:cNvSpPr/>
              <p:nvPr/>
            </p:nvSpPr>
            <p:spPr>
              <a:xfrm>
                <a:off x="8588671" y="6446937"/>
                <a:ext cx="556563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光市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5759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279400" y="569913"/>
            <a:ext cx="12242800" cy="7921625"/>
            <a:chOff x="279400" y="569913"/>
            <a:chExt cx="12242800" cy="7921625"/>
          </a:xfrm>
        </p:grpSpPr>
        <p:grpSp>
          <p:nvGrpSpPr>
            <p:cNvPr id="12225" name="Group 961"/>
            <p:cNvGrpSpPr>
              <a:grpSpLocks/>
            </p:cNvGrpSpPr>
            <p:nvPr/>
          </p:nvGrpSpPr>
          <p:grpSpPr bwMode="auto">
            <a:xfrm>
              <a:off x="279400" y="569913"/>
              <a:ext cx="12242800" cy="7921625"/>
              <a:chOff x="176" y="359"/>
              <a:chExt cx="7712" cy="4990"/>
            </a:xfrm>
          </p:grpSpPr>
          <p:sp>
            <p:nvSpPr>
              <p:cNvPr id="12184" name="Freeform 920"/>
              <p:cNvSpPr>
                <a:spLocks/>
              </p:cNvSpPr>
              <p:nvPr/>
            </p:nvSpPr>
            <p:spPr bwMode="auto">
              <a:xfrm>
                <a:off x="2558" y="1323"/>
                <a:ext cx="2268" cy="2835"/>
              </a:xfrm>
              <a:custGeom>
                <a:avLst/>
                <a:gdLst>
                  <a:gd name="T0" fmla="*/ 397 w 2268"/>
                  <a:gd name="T1" fmla="*/ 2552 h 2835"/>
                  <a:gd name="T2" fmla="*/ 340 w 2268"/>
                  <a:gd name="T3" fmla="*/ 2665 h 2835"/>
                  <a:gd name="T4" fmla="*/ 397 w 2268"/>
                  <a:gd name="T5" fmla="*/ 2722 h 2835"/>
                  <a:gd name="T6" fmla="*/ 340 w 2268"/>
                  <a:gd name="T7" fmla="*/ 2778 h 2835"/>
                  <a:gd name="T8" fmla="*/ 0 w 2268"/>
                  <a:gd name="T9" fmla="*/ 2665 h 2835"/>
                  <a:gd name="T10" fmla="*/ 56 w 2268"/>
                  <a:gd name="T11" fmla="*/ 2552 h 2835"/>
                  <a:gd name="T12" fmla="*/ 113 w 2268"/>
                  <a:gd name="T13" fmla="*/ 2495 h 2835"/>
                  <a:gd name="T14" fmla="*/ 170 w 2268"/>
                  <a:gd name="T15" fmla="*/ 2438 h 2835"/>
                  <a:gd name="T16" fmla="*/ 227 w 2268"/>
                  <a:gd name="T17" fmla="*/ 2155 h 2835"/>
                  <a:gd name="T18" fmla="*/ 340 w 2268"/>
                  <a:gd name="T19" fmla="*/ 1871 h 2835"/>
                  <a:gd name="T20" fmla="*/ 397 w 2268"/>
                  <a:gd name="T21" fmla="*/ 1758 h 2835"/>
                  <a:gd name="T22" fmla="*/ 453 w 2268"/>
                  <a:gd name="T23" fmla="*/ 1644 h 2835"/>
                  <a:gd name="T24" fmla="*/ 510 w 2268"/>
                  <a:gd name="T25" fmla="*/ 1588 h 2835"/>
                  <a:gd name="T26" fmla="*/ 567 w 2268"/>
                  <a:gd name="T27" fmla="*/ 1531 h 2835"/>
                  <a:gd name="T28" fmla="*/ 737 w 2268"/>
                  <a:gd name="T29" fmla="*/ 1474 h 2835"/>
                  <a:gd name="T30" fmla="*/ 907 w 2268"/>
                  <a:gd name="T31" fmla="*/ 1361 h 2835"/>
                  <a:gd name="T32" fmla="*/ 964 w 2268"/>
                  <a:gd name="T33" fmla="*/ 1247 h 2835"/>
                  <a:gd name="T34" fmla="*/ 1020 w 2268"/>
                  <a:gd name="T35" fmla="*/ 1134 h 2835"/>
                  <a:gd name="T36" fmla="*/ 1190 w 2268"/>
                  <a:gd name="T37" fmla="*/ 794 h 2835"/>
                  <a:gd name="T38" fmla="*/ 1134 w 2268"/>
                  <a:gd name="T39" fmla="*/ 737 h 2835"/>
                  <a:gd name="T40" fmla="*/ 1077 w 2268"/>
                  <a:gd name="T41" fmla="*/ 680 h 2835"/>
                  <a:gd name="T42" fmla="*/ 1134 w 2268"/>
                  <a:gd name="T43" fmla="*/ 567 h 2835"/>
                  <a:gd name="T44" fmla="*/ 1077 w 2268"/>
                  <a:gd name="T45" fmla="*/ 510 h 2835"/>
                  <a:gd name="T46" fmla="*/ 1417 w 2268"/>
                  <a:gd name="T47" fmla="*/ 397 h 2835"/>
                  <a:gd name="T48" fmla="*/ 1474 w 2268"/>
                  <a:gd name="T49" fmla="*/ 283 h 2835"/>
                  <a:gd name="T50" fmla="*/ 1531 w 2268"/>
                  <a:gd name="T51" fmla="*/ 170 h 2835"/>
                  <a:gd name="T52" fmla="*/ 1587 w 2268"/>
                  <a:gd name="T53" fmla="*/ 0 h 2835"/>
                  <a:gd name="T54" fmla="*/ 1758 w 2268"/>
                  <a:gd name="T55" fmla="*/ 113 h 2835"/>
                  <a:gd name="T56" fmla="*/ 1814 w 2268"/>
                  <a:gd name="T57" fmla="*/ 397 h 2835"/>
                  <a:gd name="T58" fmla="*/ 2268 w 2268"/>
                  <a:gd name="T59" fmla="*/ 454 h 2835"/>
                  <a:gd name="T60" fmla="*/ 2211 w 2268"/>
                  <a:gd name="T61" fmla="*/ 567 h 2835"/>
                  <a:gd name="T62" fmla="*/ 2154 w 2268"/>
                  <a:gd name="T63" fmla="*/ 850 h 2835"/>
                  <a:gd name="T64" fmla="*/ 2098 w 2268"/>
                  <a:gd name="T65" fmla="*/ 964 h 2835"/>
                  <a:gd name="T66" fmla="*/ 2041 w 2268"/>
                  <a:gd name="T67" fmla="*/ 1191 h 2835"/>
                  <a:gd name="T68" fmla="*/ 2098 w 2268"/>
                  <a:gd name="T69" fmla="*/ 1361 h 2835"/>
                  <a:gd name="T70" fmla="*/ 2041 w 2268"/>
                  <a:gd name="T71" fmla="*/ 1588 h 2835"/>
                  <a:gd name="T72" fmla="*/ 2098 w 2268"/>
                  <a:gd name="T73" fmla="*/ 1701 h 2835"/>
                  <a:gd name="T74" fmla="*/ 1984 w 2268"/>
                  <a:gd name="T75" fmla="*/ 1814 h 2835"/>
                  <a:gd name="T76" fmla="*/ 2041 w 2268"/>
                  <a:gd name="T77" fmla="*/ 1871 h 2835"/>
                  <a:gd name="T78" fmla="*/ 1928 w 2268"/>
                  <a:gd name="T79" fmla="*/ 2041 h 2835"/>
                  <a:gd name="T80" fmla="*/ 1871 w 2268"/>
                  <a:gd name="T81" fmla="*/ 1985 h 2835"/>
                  <a:gd name="T82" fmla="*/ 1758 w 2268"/>
                  <a:gd name="T83" fmla="*/ 2041 h 2835"/>
                  <a:gd name="T84" fmla="*/ 1644 w 2268"/>
                  <a:gd name="T85" fmla="*/ 1928 h 2835"/>
                  <a:gd name="T86" fmla="*/ 1531 w 2268"/>
                  <a:gd name="T87" fmla="*/ 1985 h 2835"/>
                  <a:gd name="T88" fmla="*/ 1417 w 2268"/>
                  <a:gd name="T89" fmla="*/ 1928 h 2835"/>
                  <a:gd name="T90" fmla="*/ 1304 w 2268"/>
                  <a:gd name="T91" fmla="*/ 2041 h 2835"/>
                  <a:gd name="T92" fmla="*/ 1247 w 2268"/>
                  <a:gd name="T93" fmla="*/ 2098 h 2835"/>
                  <a:gd name="T94" fmla="*/ 1190 w 2268"/>
                  <a:gd name="T95" fmla="*/ 2211 h 2835"/>
                  <a:gd name="T96" fmla="*/ 1134 w 2268"/>
                  <a:gd name="T97" fmla="*/ 2268 h 2835"/>
                  <a:gd name="T98" fmla="*/ 964 w 2268"/>
                  <a:gd name="T99" fmla="*/ 2211 h 2835"/>
                  <a:gd name="T100" fmla="*/ 907 w 2268"/>
                  <a:gd name="T101" fmla="*/ 2268 h 2835"/>
                  <a:gd name="T102" fmla="*/ 850 w 2268"/>
                  <a:gd name="T103" fmla="*/ 2381 h 2835"/>
                  <a:gd name="T104" fmla="*/ 737 w 2268"/>
                  <a:gd name="T105" fmla="*/ 2495 h 2835"/>
                  <a:gd name="T106" fmla="*/ 794 w 2268"/>
                  <a:gd name="T107" fmla="*/ 2665 h 2835"/>
                  <a:gd name="T108" fmla="*/ 850 w 2268"/>
                  <a:gd name="T109" fmla="*/ 2722 h 2835"/>
                  <a:gd name="T110" fmla="*/ 794 w 2268"/>
                  <a:gd name="T111" fmla="*/ 2835 h 2835"/>
                  <a:gd name="T112" fmla="*/ 623 w 2268"/>
                  <a:gd name="T113" fmla="*/ 2665 h 2835"/>
                  <a:gd name="T114" fmla="*/ 567 w 2268"/>
                  <a:gd name="T115" fmla="*/ 2722 h 2835"/>
                  <a:gd name="T116" fmla="*/ 510 w 2268"/>
                  <a:gd name="T117" fmla="*/ 2835 h 2835"/>
                  <a:gd name="T118" fmla="*/ 453 w 2268"/>
                  <a:gd name="T119" fmla="*/ 2722 h 2835"/>
                  <a:gd name="T120" fmla="*/ 510 w 2268"/>
                  <a:gd name="T121" fmla="*/ 2608 h 2835"/>
                  <a:gd name="T122" fmla="*/ 453 w 2268"/>
                  <a:gd name="T123" fmla="*/ 2495 h 28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68" h="2835">
                    <a:moveTo>
                      <a:pt x="397" y="2495"/>
                    </a:moveTo>
                    <a:lnTo>
                      <a:pt x="397" y="2552"/>
                    </a:lnTo>
                    <a:lnTo>
                      <a:pt x="340" y="2552"/>
                    </a:lnTo>
                    <a:lnTo>
                      <a:pt x="340" y="2665"/>
                    </a:lnTo>
                    <a:lnTo>
                      <a:pt x="397" y="2665"/>
                    </a:lnTo>
                    <a:lnTo>
                      <a:pt x="397" y="2722"/>
                    </a:lnTo>
                    <a:lnTo>
                      <a:pt x="340" y="2722"/>
                    </a:lnTo>
                    <a:lnTo>
                      <a:pt x="340" y="2778"/>
                    </a:lnTo>
                    <a:lnTo>
                      <a:pt x="0" y="2778"/>
                    </a:lnTo>
                    <a:lnTo>
                      <a:pt x="0" y="2665"/>
                    </a:lnTo>
                    <a:lnTo>
                      <a:pt x="56" y="2665"/>
                    </a:lnTo>
                    <a:lnTo>
                      <a:pt x="56" y="2552"/>
                    </a:lnTo>
                    <a:lnTo>
                      <a:pt x="113" y="2552"/>
                    </a:lnTo>
                    <a:lnTo>
                      <a:pt x="113" y="2495"/>
                    </a:lnTo>
                    <a:lnTo>
                      <a:pt x="170" y="2495"/>
                    </a:lnTo>
                    <a:lnTo>
                      <a:pt x="170" y="2438"/>
                    </a:lnTo>
                    <a:lnTo>
                      <a:pt x="227" y="2438"/>
                    </a:lnTo>
                    <a:lnTo>
                      <a:pt x="227" y="2155"/>
                    </a:lnTo>
                    <a:lnTo>
                      <a:pt x="340" y="2155"/>
                    </a:lnTo>
                    <a:lnTo>
                      <a:pt x="340" y="1871"/>
                    </a:lnTo>
                    <a:lnTo>
                      <a:pt x="397" y="1871"/>
                    </a:lnTo>
                    <a:lnTo>
                      <a:pt x="397" y="1758"/>
                    </a:lnTo>
                    <a:lnTo>
                      <a:pt x="453" y="1758"/>
                    </a:lnTo>
                    <a:lnTo>
                      <a:pt x="453" y="1644"/>
                    </a:lnTo>
                    <a:lnTo>
                      <a:pt x="510" y="1644"/>
                    </a:lnTo>
                    <a:lnTo>
                      <a:pt x="510" y="1588"/>
                    </a:lnTo>
                    <a:lnTo>
                      <a:pt x="567" y="1588"/>
                    </a:lnTo>
                    <a:lnTo>
                      <a:pt x="567" y="1531"/>
                    </a:lnTo>
                    <a:lnTo>
                      <a:pt x="737" y="1531"/>
                    </a:lnTo>
                    <a:lnTo>
                      <a:pt x="737" y="1474"/>
                    </a:lnTo>
                    <a:lnTo>
                      <a:pt x="907" y="1474"/>
                    </a:lnTo>
                    <a:lnTo>
                      <a:pt x="907" y="1361"/>
                    </a:lnTo>
                    <a:lnTo>
                      <a:pt x="964" y="1361"/>
                    </a:lnTo>
                    <a:lnTo>
                      <a:pt x="964" y="1247"/>
                    </a:lnTo>
                    <a:lnTo>
                      <a:pt x="1020" y="1247"/>
                    </a:lnTo>
                    <a:lnTo>
                      <a:pt x="1020" y="1134"/>
                    </a:lnTo>
                    <a:lnTo>
                      <a:pt x="1190" y="1134"/>
                    </a:lnTo>
                    <a:lnTo>
                      <a:pt x="1190" y="794"/>
                    </a:lnTo>
                    <a:lnTo>
                      <a:pt x="1134" y="794"/>
                    </a:lnTo>
                    <a:lnTo>
                      <a:pt x="1134" y="737"/>
                    </a:lnTo>
                    <a:lnTo>
                      <a:pt x="1077" y="737"/>
                    </a:lnTo>
                    <a:lnTo>
                      <a:pt x="1077" y="680"/>
                    </a:lnTo>
                    <a:lnTo>
                      <a:pt x="1134" y="680"/>
                    </a:lnTo>
                    <a:lnTo>
                      <a:pt x="1134" y="567"/>
                    </a:lnTo>
                    <a:lnTo>
                      <a:pt x="1077" y="567"/>
                    </a:lnTo>
                    <a:lnTo>
                      <a:pt x="1077" y="510"/>
                    </a:lnTo>
                    <a:lnTo>
                      <a:pt x="1417" y="510"/>
                    </a:lnTo>
                    <a:lnTo>
                      <a:pt x="1417" y="397"/>
                    </a:lnTo>
                    <a:lnTo>
                      <a:pt x="1474" y="397"/>
                    </a:lnTo>
                    <a:lnTo>
                      <a:pt x="1474" y="283"/>
                    </a:lnTo>
                    <a:lnTo>
                      <a:pt x="1531" y="283"/>
                    </a:lnTo>
                    <a:lnTo>
                      <a:pt x="1531" y="170"/>
                    </a:lnTo>
                    <a:lnTo>
                      <a:pt x="1587" y="170"/>
                    </a:lnTo>
                    <a:lnTo>
                      <a:pt x="1587" y="0"/>
                    </a:lnTo>
                    <a:lnTo>
                      <a:pt x="1758" y="0"/>
                    </a:lnTo>
                    <a:lnTo>
                      <a:pt x="1758" y="113"/>
                    </a:lnTo>
                    <a:lnTo>
                      <a:pt x="1814" y="113"/>
                    </a:lnTo>
                    <a:lnTo>
                      <a:pt x="1814" y="397"/>
                    </a:lnTo>
                    <a:lnTo>
                      <a:pt x="2268" y="397"/>
                    </a:lnTo>
                    <a:lnTo>
                      <a:pt x="2268" y="454"/>
                    </a:lnTo>
                    <a:lnTo>
                      <a:pt x="2211" y="454"/>
                    </a:lnTo>
                    <a:lnTo>
                      <a:pt x="2211" y="567"/>
                    </a:lnTo>
                    <a:lnTo>
                      <a:pt x="2154" y="567"/>
                    </a:lnTo>
                    <a:lnTo>
                      <a:pt x="2154" y="850"/>
                    </a:lnTo>
                    <a:lnTo>
                      <a:pt x="2098" y="850"/>
                    </a:lnTo>
                    <a:lnTo>
                      <a:pt x="2098" y="964"/>
                    </a:lnTo>
                    <a:lnTo>
                      <a:pt x="2041" y="964"/>
                    </a:lnTo>
                    <a:lnTo>
                      <a:pt x="2041" y="1191"/>
                    </a:lnTo>
                    <a:lnTo>
                      <a:pt x="2098" y="1191"/>
                    </a:lnTo>
                    <a:lnTo>
                      <a:pt x="2098" y="1361"/>
                    </a:lnTo>
                    <a:lnTo>
                      <a:pt x="2041" y="1361"/>
                    </a:lnTo>
                    <a:lnTo>
                      <a:pt x="2041" y="1588"/>
                    </a:lnTo>
                    <a:lnTo>
                      <a:pt x="2098" y="1588"/>
                    </a:lnTo>
                    <a:lnTo>
                      <a:pt x="2098" y="1701"/>
                    </a:lnTo>
                    <a:lnTo>
                      <a:pt x="1984" y="1701"/>
                    </a:lnTo>
                    <a:lnTo>
                      <a:pt x="1984" y="1814"/>
                    </a:lnTo>
                    <a:lnTo>
                      <a:pt x="2041" y="1814"/>
                    </a:lnTo>
                    <a:lnTo>
                      <a:pt x="2041" y="1871"/>
                    </a:lnTo>
                    <a:lnTo>
                      <a:pt x="1928" y="1871"/>
                    </a:lnTo>
                    <a:lnTo>
                      <a:pt x="1928" y="2041"/>
                    </a:lnTo>
                    <a:lnTo>
                      <a:pt x="1871" y="2041"/>
                    </a:lnTo>
                    <a:lnTo>
                      <a:pt x="1871" y="1985"/>
                    </a:lnTo>
                    <a:lnTo>
                      <a:pt x="1758" y="1985"/>
                    </a:lnTo>
                    <a:lnTo>
                      <a:pt x="1758" y="2041"/>
                    </a:lnTo>
                    <a:lnTo>
                      <a:pt x="1644" y="2041"/>
                    </a:lnTo>
                    <a:lnTo>
                      <a:pt x="1644" y="1928"/>
                    </a:lnTo>
                    <a:lnTo>
                      <a:pt x="1531" y="1928"/>
                    </a:lnTo>
                    <a:lnTo>
                      <a:pt x="1531" y="1985"/>
                    </a:lnTo>
                    <a:lnTo>
                      <a:pt x="1417" y="1985"/>
                    </a:lnTo>
                    <a:lnTo>
                      <a:pt x="1417" y="1928"/>
                    </a:lnTo>
                    <a:lnTo>
                      <a:pt x="1304" y="1928"/>
                    </a:lnTo>
                    <a:lnTo>
                      <a:pt x="1304" y="2041"/>
                    </a:lnTo>
                    <a:lnTo>
                      <a:pt x="1247" y="2041"/>
                    </a:lnTo>
                    <a:lnTo>
                      <a:pt x="1247" y="2098"/>
                    </a:lnTo>
                    <a:lnTo>
                      <a:pt x="1190" y="2098"/>
                    </a:lnTo>
                    <a:lnTo>
                      <a:pt x="1190" y="2211"/>
                    </a:lnTo>
                    <a:lnTo>
                      <a:pt x="1134" y="2211"/>
                    </a:lnTo>
                    <a:lnTo>
                      <a:pt x="1134" y="2268"/>
                    </a:lnTo>
                    <a:lnTo>
                      <a:pt x="964" y="2268"/>
                    </a:lnTo>
                    <a:lnTo>
                      <a:pt x="964" y="2211"/>
                    </a:lnTo>
                    <a:lnTo>
                      <a:pt x="907" y="2211"/>
                    </a:lnTo>
                    <a:lnTo>
                      <a:pt x="907" y="2268"/>
                    </a:lnTo>
                    <a:lnTo>
                      <a:pt x="850" y="2268"/>
                    </a:lnTo>
                    <a:lnTo>
                      <a:pt x="850" y="2381"/>
                    </a:lnTo>
                    <a:lnTo>
                      <a:pt x="737" y="2381"/>
                    </a:lnTo>
                    <a:lnTo>
                      <a:pt x="737" y="2495"/>
                    </a:lnTo>
                    <a:lnTo>
                      <a:pt x="794" y="2495"/>
                    </a:lnTo>
                    <a:lnTo>
                      <a:pt x="794" y="2665"/>
                    </a:lnTo>
                    <a:lnTo>
                      <a:pt x="850" y="2665"/>
                    </a:lnTo>
                    <a:lnTo>
                      <a:pt x="850" y="2722"/>
                    </a:lnTo>
                    <a:lnTo>
                      <a:pt x="794" y="2722"/>
                    </a:lnTo>
                    <a:lnTo>
                      <a:pt x="794" y="2835"/>
                    </a:lnTo>
                    <a:lnTo>
                      <a:pt x="623" y="2835"/>
                    </a:lnTo>
                    <a:lnTo>
                      <a:pt x="623" y="2665"/>
                    </a:lnTo>
                    <a:lnTo>
                      <a:pt x="567" y="2665"/>
                    </a:lnTo>
                    <a:lnTo>
                      <a:pt x="567" y="2722"/>
                    </a:lnTo>
                    <a:lnTo>
                      <a:pt x="510" y="2722"/>
                    </a:lnTo>
                    <a:lnTo>
                      <a:pt x="510" y="2835"/>
                    </a:lnTo>
                    <a:lnTo>
                      <a:pt x="453" y="2835"/>
                    </a:lnTo>
                    <a:lnTo>
                      <a:pt x="453" y="2722"/>
                    </a:lnTo>
                    <a:lnTo>
                      <a:pt x="510" y="2722"/>
                    </a:lnTo>
                    <a:lnTo>
                      <a:pt x="510" y="2608"/>
                    </a:lnTo>
                    <a:lnTo>
                      <a:pt x="453" y="2608"/>
                    </a:lnTo>
                    <a:lnTo>
                      <a:pt x="453" y="2495"/>
                    </a:lnTo>
                    <a:lnTo>
                      <a:pt x="397" y="249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5" name="Freeform 921"/>
              <p:cNvSpPr>
                <a:spLocks/>
              </p:cNvSpPr>
              <p:nvPr/>
            </p:nvSpPr>
            <p:spPr bwMode="auto">
              <a:xfrm>
                <a:off x="5223" y="1493"/>
                <a:ext cx="1644" cy="2665"/>
              </a:xfrm>
              <a:custGeom>
                <a:avLst/>
                <a:gdLst>
                  <a:gd name="T0" fmla="*/ 794 w 1644"/>
                  <a:gd name="T1" fmla="*/ 2608 h 2665"/>
                  <a:gd name="T2" fmla="*/ 623 w 1644"/>
                  <a:gd name="T3" fmla="*/ 2552 h 2665"/>
                  <a:gd name="T4" fmla="*/ 680 w 1644"/>
                  <a:gd name="T5" fmla="*/ 2382 h 2665"/>
                  <a:gd name="T6" fmla="*/ 510 w 1644"/>
                  <a:gd name="T7" fmla="*/ 2211 h 2665"/>
                  <a:gd name="T8" fmla="*/ 453 w 1644"/>
                  <a:gd name="T9" fmla="*/ 2155 h 2665"/>
                  <a:gd name="T10" fmla="*/ 397 w 1644"/>
                  <a:gd name="T11" fmla="*/ 2098 h 2665"/>
                  <a:gd name="T12" fmla="*/ 340 w 1644"/>
                  <a:gd name="T13" fmla="*/ 1985 h 2665"/>
                  <a:gd name="T14" fmla="*/ 283 w 1644"/>
                  <a:gd name="T15" fmla="*/ 1474 h 2665"/>
                  <a:gd name="T16" fmla="*/ 113 w 1644"/>
                  <a:gd name="T17" fmla="*/ 1361 h 2665"/>
                  <a:gd name="T18" fmla="*/ 56 w 1644"/>
                  <a:gd name="T19" fmla="*/ 1304 h 2665"/>
                  <a:gd name="T20" fmla="*/ 56 w 1644"/>
                  <a:gd name="T21" fmla="*/ 1134 h 2665"/>
                  <a:gd name="T22" fmla="*/ 0 w 1644"/>
                  <a:gd name="T23" fmla="*/ 794 h 2665"/>
                  <a:gd name="T24" fmla="*/ 113 w 1644"/>
                  <a:gd name="T25" fmla="*/ 737 h 2665"/>
                  <a:gd name="T26" fmla="*/ 227 w 1644"/>
                  <a:gd name="T27" fmla="*/ 794 h 2665"/>
                  <a:gd name="T28" fmla="*/ 283 w 1644"/>
                  <a:gd name="T29" fmla="*/ 907 h 2665"/>
                  <a:gd name="T30" fmla="*/ 340 w 1644"/>
                  <a:gd name="T31" fmla="*/ 851 h 2665"/>
                  <a:gd name="T32" fmla="*/ 397 w 1644"/>
                  <a:gd name="T33" fmla="*/ 737 h 2665"/>
                  <a:gd name="T34" fmla="*/ 453 w 1644"/>
                  <a:gd name="T35" fmla="*/ 624 h 2665"/>
                  <a:gd name="T36" fmla="*/ 510 w 1644"/>
                  <a:gd name="T37" fmla="*/ 567 h 2665"/>
                  <a:gd name="T38" fmla="*/ 567 w 1644"/>
                  <a:gd name="T39" fmla="*/ 454 h 2665"/>
                  <a:gd name="T40" fmla="*/ 510 w 1644"/>
                  <a:gd name="T41" fmla="*/ 227 h 2665"/>
                  <a:gd name="T42" fmla="*/ 567 w 1644"/>
                  <a:gd name="T43" fmla="*/ 170 h 2665"/>
                  <a:gd name="T44" fmla="*/ 623 w 1644"/>
                  <a:gd name="T45" fmla="*/ 57 h 2665"/>
                  <a:gd name="T46" fmla="*/ 680 w 1644"/>
                  <a:gd name="T47" fmla="*/ 0 h 2665"/>
                  <a:gd name="T48" fmla="*/ 850 w 1644"/>
                  <a:gd name="T49" fmla="*/ 113 h 2665"/>
                  <a:gd name="T50" fmla="*/ 907 w 1644"/>
                  <a:gd name="T51" fmla="*/ 227 h 2665"/>
                  <a:gd name="T52" fmla="*/ 850 w 1644"/>
                  <a:gd name="T53" fmla="*/ 624 h 2665"/>
                  <a:gd name="T54" fmla="*/ 964 w 1644"/>
                  <a:gd name="T55" fmla="*/ 737 h 2665"/>
                  <a:gd name="T56" fmla="*/ 1020 w 1644"/>
                  <a:gd name="T57" fmla="*/ 794 h 2665"/>
                  <a:gd name="T58" fmla="*/ 1134 w 1644"/>
                  <a:gd name="T59" fmla="*/ 851 h 2665"/>
                  <a:gd name="T60" fmla="*/ 1077 w 1644"/>
                  <a:gd name="T61" fmla="*/ 907 h 2665"/>
                  <a:gd name="T62" fmla="*/ 1134 w 1644"/>
                  <a:gd name="T63" fmla="*/ 1134 h 2665"/>
                  <a:gd name="T64" fmla="*/ 1190 w 1644"/>
                  <a:gd name="T65" fmla="*/ 1304 h 2665"/>
                  <a:gd name="T66" fmla="*/ 1304 w 1644"/>
                  <a:gd name="T67" fmla="*/ 1361 h 2665"/>
                  <a:gd name="T68" fmla="*/ 1417 w 1644"/>
                  <a:gd name="T69" fmla="*/ 1474 h 2665"/>
                  <a:gd name="T70" fmla="*/ 1361 w 1644"/>
                  <a:gd name="T71" fmla="*/ 1588 h 2665"/>
                  <a:gd name="T72" fmla="*/ 1531 w 1644"/>
                  <a:gd name="T73" fmla="*/ 1531 h 2665"/>
                  <a:gd name="T74" fmla="*/ 1587 w 1644"/>
                  <a:gd name="T75" fmla="*/ 1588 h 2665"/>
                  <a:gd name="T76" fmla="*/ 1644 w 1644"/>
                  <a:gd name="T77" fmla="*/ 1701 h 2665"/>
                  <a:gd name="T78" fmla="*/ 1587 w 1644"/>
                  <a:gd name="T79" fmla="*/ 1758 h 2665"/>
                  <a:gd name="T80" fmla="*/ 1644 w 1644"/>
                  <a:gd name="T81" fmla="*/ 1871 h 2665"/>
                  <a:gd name="T82" fmla="*/ 1587 w 1644"/>
                  <a:gd name="T83" fmla="*/ 1815 h 2665"/>
                  <a:gd name="T84" fmla="*/ 1531 w 1644"/>
                  <a:gd name="T85" fmla="*/ 1928 h 2665"/>
                  <a:gd name="T86" fmla="*/ 1417 w 1644"/>
                  <a:gd name="T87" fmla="*/ 2041 h 2665"/>
                  <a:gd name="T88" fmla="*/ 1474 w 1644"/>
                  <a:gd name="T89" fmla="*/ 2325 h 2665"/>
                  <a:gd name="T90" fmla="*/ 1531 w 1644"/>
                  <a:gd name="T91" fmla="*/ 2552 h 2665"/>
                  <a:gd name="T92" fmla="*/ 1474 w 1644"/>
                  <a:gd name="T93" fmla="*/ 2665 h 2665"/>
                  <a:gd name="T94" fmla="*/ 1417 w 1644"/>
                  <a:gd name="T95" fmla="*/ 2495 h 2665"/>
                  <a:gd name="T96" fmla="*/ 1247 w 1644"/>
                  <a:gd name="T97" fmla="*/ 2438 h 2665"/>
                  <a:gd name="T98" fmla="*/ 1190 w 1644"/>
                  <a:gd name="T99" fmla="*/ 2382 h 2665"/>
                  <a:gd name="T100" fmla="*/ 1077 w 1644"/>
                  <a:gd name="T101" fmla="*/ 2325 h 2665"/>
                  <a:gd name="T102" fmla="*/ 964 w 1644"/>
                  <a:gd name="T103" fmla="*/ 2382 h 2665"/>
                  <a:gd name="T104" fmla="*/ 907 w 1644"/>
                  <a:gd name="T105" fmla="*/ 2438 h 2665"/>
                  <a:gd name="T106" fmla="*/ 850 w 1644"/>
                  <a:gd name="T107" fmla="*/ 2608 h 26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644" h="2665">
                    <a:moveTo>
                      <a:pt x="850" y="2608"/>
                    </a:moveTo>
                    <a:lnTo>
                      <a:pt x="794" y="2608"/>
                    </a:lnTo>
                    <a:lnTo>
                      <a:pt x="794" y="2552"/>
                    </a:lnTo>
                    <a:lnTo>
                      <a:pt x="623" y="2552"/>
                    </a:lnTo>
                    <a:lnTo>
                      <a:pt x="623" y="2382"/>
                    </a:lnTo>
                    <a:lnTo>
                      <a:pt x="680" y="2382"/>
                    </a:lnTo>
                    <a:lnTo>
                      <a:pt x="680" y="2211"/>
                    </a:lnTo>
                    <a:lnTo>
                      <a:pt x="510" y="2211"/>
                    </a:lnTo>
                    <a:lnTo>
                      <a:pt x="510" y="2155"/>
                    </a:lnTo>
                    <a:lnTo>
                      <a:pt x="453" y="2155"/>
                    </a:lnTo>
                    <a:lnTo>
                      <a:pt x="453" y="2098"/>
                    </a:lnTo>
                    <a:lnTo>
                      <a:pt x="397" y="2098"/>
                    </a:lnTo>
                    <a:lnTo>
                      <a:pt x="397" y="1985"/>
                    </a:lnTo>
                    <a:lnTo>
                      <a:pt x="340" y="1985"/>
                    </a:lnTo>
                    <a:lnTo>
                      <a:pt x="340" y="1474"/>
                    </a:lnTo>
                    <a:lnTo>
                      <a:pt x="283" y="1474"/>
                    </a:lnTo>
                    <a:lnTo>
                      <a:pt x="283" y="1361"/>
                    </a:lnTo>
                    <a:lnTo>
                      <a:pt x="113" y="1361"/>
                    </a:lnTo>
                    <a:lnTo>
                      <a:pt x="113" y="1304"/>
                    </a:lnTo>
                    <a:lnTo>
                      <a:pt x="56" y="1304"/>
                    </a:lnTo>
                    <a:lnTo>
                      <a:pt x="56" y="1191"/>
                    </a:lnTo>
                    <a:lnTo>
                      <a:pt x="56" y="1134"/>
                    </a:lnTo>
                    <a:lnTo>
                      <a:pt x="0" y="1134"/>
                    </a:lnTo>
                    <a:lnTo>
                      <a:pt x="0" y="794"/>
                    </a:lnTo>
                    <a:lnTo>
                      <a:pt x="113" y="794"/>
                    </a:lnTo>
                    <a:lnTo>
                      <a:pt x="113" y="737"/>
                    </a:lnTo>
                    <a:lnTo>
                      <a:pt x="227" y="737"/>
                    </a:lnTo>
                    <a:lnTo>
                      <a:pt x="227" y="794"/>
                    </a:lnTo>
                    <a:lnTo>
                      <a:pt x="283" y="794"/>
                    </a:lnTo>
                    <a:lnTo>
                      <a:pt x="283" y="907"/>
                    </a:lnTo>
                    <a:lnTo>
                      <a:pt x="340" y="907"/>
                    </a:lnTo>
                    <a:lnTo>
                      <a:pt x="340" y="851"/>
                    </a:lnTo>
                    <a:lnTo>
                      <a:pt x="397" y="851"/>
                    </a:lnTo>
                    <a:lnTo>
                      <a:pt x="397" y="737"/>
                    </a:lnTo>
                    <a:lnTo>
                      <a:pt x="453" y="737"/>
                    </a:lnTo>
                    <a:lnTo>
                      <a:pt x="453" y="624"/>
                    </a:lnTo>
                    <a:lnTo>
                      <a:pt x="510" y="624"/>
                    </a:lnTo>
                    <a:lnTo>
                      <a:pt x="510" y="567"/>
                    </a:lnTo>
                    <a:lnTo>
                      <a:pt x="567" y="567"/>
                    </a:lnTo>
                    <a:lnTo>
                      <a:pt x="567" y="454"/>
                    </a:lnTo>
                    <a:lnTo>
                      <a:pt x="510" y="454"/>
                    </a:lnTo>
                    <a:lnTo>
                      <a:pt x="510" y="227"/>
                    </a:lnTo>
                    <a:lnTo>
                      <a:pt x="567" y="227"/>
                    </a:lnTo>
                    <a:lnTo>
                      <a:pt x="567" y="170"/>
                    </a:lnTo>
                    <a:lnTo>
                      <a:pt x="623" y="170"/>
                    </a:lnTo>
                    <a:lnTo>
                      <a:pt x="623" y="57"/>
                    </a:lnTo>
                    <a:lnTo>
                      <a:pt x="680" y="57"/>
                    </a:lnTo>
                    <a:lnTo>
                      <a:pt x="680" y="0"/>
                    </a:lnTo>
                    <a:lnTo>
                      <a:pt x="850" y="0"/>
                    </a:lnTo>
                    <a:lnTo>
                      <a:pt x="850" y="113"/>
                    </a:lnTo>
                    <a:lnTo>
                      <a:pt x="907" y="113"/>
                    </a:lnTo>
                    <a:lnTo>
                      <a:pt x="907" y="227"/>
                    </a:lnTo>
                    <a:lnTo>
                      <a:pt x="850" y="227"/>
                    </a:lnTo>
                    <a:lnTo>
                      <a:pt x="850" y="624"/>
                    </a:lnTo>
                    <a:lnTo>
                      <a:pt x="964" y="624"/>
                    </a:lnTo>
                    <a:lnTo>
                      <a:pt x="964" y="737"/>
                    </a:lnTo>
                    <a:lnTo>
                      <a:pt x="1020" y="737"/>
                    </a:lnTo>
                    <a:lnTo>
                      <a:pt x="1020" y="794"/>
                    </a:lnTo>
                    <a:lnTo>
                      <a:pt x="1134" y="794"/>
                    </a:lnTo>
                    <a:lnTo>
                      <a:pt x="1134" y="851"/>
                    </a:lnTo>
                    <a:lnTo>
                      <a:pt x="1077" y="851"/>
                    </a:lnTo>
                    <a:lnTo>
                      <a:pt x="1077" y="907"/>
                    </a:lnTo>
                    <a:lnTo>
                      <a:pt x="1134" y="907"/>
                    </a:lnTo>
                    <a:lnTo>
                      <a:pt x="1134" y="1134"/>
                    </a:lnTo>
                    <a:lnTo>
                      <a:pt x="1190" y="1134"/>
                    </a:lnTo>
                    <a:lnTo>
                      <a:pt x="1190" y="1304"/>
                    </a:lnTo>
                    <a:lnTo>
                      <a:pt x="1304" y="1304"/>
                    </a:lnTo>
                    <a:lnTo>
                      <a:pt x="1304" y="1361"/>
                    </a:lnTo>
                    <a:lnTo>
                      <a:pt x="1417" y="1361"/>
                    </a:lnTo>
                    <a:lnTo>
                      <a:pt x="1417" y="1474"/>
                    </a:lnTo>
                    <a:lnTo>
                      <a:pt x="1361" y="1474"/>
                    </a:lnTo>
                    <a:lnTo>
                      <a:pt x="1361" y="1588"/>
                    </a:lnTo>
                    <a:lnTo>
                      <a:pt x="1531" y="1588"/>
                    </a:lnTo>
                    <a:lnTo>
                      <a:pt x="1531" y="1531"/>
                    </a:lnTo>
                    <a:lnTo>
                      <a:pt x="1587" y="1531"/>
                    </a:lnTo>
                    <a:lnTo>
                      <a:pt x="1587" y="1588"/>
                    </a:lnTo>
                    <a:lnTo>
                      <a:pt x="1644" y="1588"/>
                    </a:lnTo>
                    <a:lnTo>
                      <a:pt x="1644" y="1701"/>
                    </a:lnTo>
                    <a:lnTo>
                      <a:pt x="1587" y="1701"/>
                    </a:lnTo>
                    <a:lnTo>
                      <a:pt x="1587" y="1758"/>
                    </a:lnTo>
                    <a:lnTo>
                      <a:pt x="1644" y="1758"/>
                    </a:lnTo>
                    <a:lnTo>
                      <a:pt x="1644" y="1871"/>
                    </a:lnTo>
                    <a:lnTo>
                      <a:pt x="1587" y="1871"/>
                    </a:lnTo>
                    <a:lnTo>
                      <a:pt x="1587" y="1815"/>
                    </a:lnTo>
                    <a:lnTo>
                      <a:pt x="1531" y="1815"/>
                    </a:lnTo>
                    <a:lnTo>
                      <a:pt x="1531" y="1928"/>
                    </a:lnTo>
                    <a:lnTo>
                      <a:pt x="1417" y="1928"/>
                    </a:lnTo>
                    <a:lnTo>
                      <a:pt x="1417" y="2041"/>
                    </a:lnTo>
                    <a:lnTo>
                      <a:pt x="1474" y="2041"/>
                    </a:lnTo>
                    <a:lnTo>
                      <a:pt x="1474" y="2325"/>
                    </a:lnTo>
                    <a:lnTo>
                      <a:pt x="1531" y="2325"/>
                    </a:lnTo>
                    <a:lnTo>
                      <a:pt x="1531" y="2552"/>
                    </a:lnTo>
                    <a:lnTo>
                      <a:pt x="1474" y="2552"/>
                    </a:lnTo>
                    <a:lnTo>
                      <a:pt x="1474" y="2665"/>
                    </a:lnTo>
                    <a:lnTo>
                      <a:pt x="1417" y="2665"/>
                    </a:lnTo>
                    <a:lnTo>
                      <a:pt x="1417" y="2495"/>
                    </a:lnTo>
                    <a:lnTo>
                      <a:pt x="1247" y="2495"/>
                    </a:lnTo>
                    <a:lnTo>
                      <a:pt x="1247" y="2438"/>
                    </a:lnTo>
                    <a:lnTo>
                      <a:pt x="1190" y="2438"/>
                    </a:lnTo>
                    <a:lnTo>
                      <a:pt x="1190" y="2382"/>
                    </a:lnTo>
                    <a:lnTo>
                      <a:pt x="1077" y="2382"/>
                    </a:lnTo>
                    <a:lnTo>
                      <a:pt x="1077" y="2325"/>
                    </a:lnTo>
                    <a:lnTo>
                      <a:pt x="964" y="2325"/>
                    </a:lnTo>
                    <a:lnTo>
                      <a:pt x="964" y="2382"/>
                    </a:lnTo>
                    <a:lnTo>
                      <a:pt x="907" y="2382"/>
                    </a:lnTo>
                    <a:lnTo>
                      <a:pt x="907" y="2438"/>
                    </a:lnTo>
                    <a:lnTo>
                      <a:pt x="850" y="2438"/>
                    </a:lnTo>
                    <a:lnTo>
                      <a:pt x="850" y="260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6" name="Rectangle 922"/>
              <p:cNvSpPr>
                <a:spLocks noChangeArrowheads="1"/>
              </p:cNvSpPr>
              <p:nvPr/>
            </p:nvSpPr>
            <p:spPr bwMode="auto">
              <a:xfrm>
                <a:off x="7604" y="3931"/>
                <a:ext cx="57" cy="114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7" name="Freeform 923"/>
              <p:cNvSpPr>
                <a:spLocks/>
              </p:cNvSpPr>
              <p:nvPr/>
            </p:nvSpPr>
            <p:spPr bwMode="auto">
              <a:xfrm>
                <a:off x="6584" y="2967"/>
                <a:ext cx="283" cy="114"/>
              </a:xfrm>
              <a:custGeom>
                <a:avLst/>
                <a:gdLst>
                  <a:gd name="T0" fmla="*/ 283 w 283"/>
                  <a:gd name="T1" fmla="*/ 0 h 114"/>
                  <a:gd name="T2" fmla="*/ 0 w 283"/>
                  <a:gd name="T3" fmla="*/ 0 h 114"/>
                  <a:gd name="T4" fmla="*/ 0 w 283"/>
                  <a:gd name="T5" fmla="*/ 114 h 114"/>
                  <a:gd name="T6" fmla="*/ 170 w 283"/>
                  <a:gd name="T7" fmla="*/ 114 h 114"/>
                  <a:gd name="T8" fmla="*/ 170 w 283"/>
                  <a:gd name="T9" fmla="*/ 57 h 114"/>
                  <a:gd name="T10" fmla="*/ 283 w 283"/>
                  <a:gd name="T11" fmla="*/ 57 h 114"/>
                  <a:gd name="T12" fmla="*/ 283 w 283"/>
                  <a:gd name="T13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3" h="114">
                    <a:moveTo>
                      <a:pt x="283" y="0"/>
                    </a:moveTo>
                    <a:lnTo>
                      <a:pt x="0" y="0"/>
                    </a:lnTo>
                    <a:lnTo>
                      <a:pt x="0" y="114"/>
                    </a:lnTo>
                    <a:lnTo>
                      <a:pt x="170" y="114"/>
                    </a:lnTo>
                    <a:lnTo>
                      <a:pt x="170" y="57"/>
                    </a:lnTo>
                    <a:lnTo>
                      <a:pt x="283" y="57"/>
                    </a:lnTo>
                    <a:lnTo>
                      <a:pt x="28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8" name="Freeform 924"/>
              <p:cNvSpPr>
                <a:spLocks/>
              </p:cNvSpPr>
              <p:nvPr/>
            </p:nvSpPr>
            <p:spPr bwMode="auto">
              <a:xfrm>
                <a:off x="176" y="3478"/>
                <a:ext cx="170" cy="113"/>
              </a:xfrm>
              <a:custGeom>
                <a:avLst/>
                <a:gdLst>
                  <a:gd name="T0" fmla="*/ 0 w 170"/>
                  <a:gd name="T1" fmla="*/ 0 h 113"/>
                  <a:gd name="T2" fmla="*/ 170 w 170"/>
                  <a:gd name="T3" fmla="*/ 0 h 113"/>
                  <a:gd name="T4" fmla="*/ 170 w 170"/>
                  <a:gd name="T5" fmla="*/ 113 h 113"/>
                  <a:gd name="T6" fmla="*/ 114 w 170"/>
                  <a:gd name="T7" fmla="*/ 113 h 113"/>
                  <a:gd name="T8" fmla="*/ 114 w 170"/>
                  <a:gd name="T9" fmla="*/ 56 h 113"/>
                  <a:gd name="T10" fmla="*/ 0 w 170"/>
                  <a:gd name="T11" fmla="*/ 56 h 113"/>
                  <a:gd name="T12" fmla="*/ 0 w 170"/>
                  <a:gd name="T13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113">
                    <a:moveTo>
                      <a:pt x="0" y="0"/>
                    </a:moveTo>
                    <a:lnTo>
                      <a:pt x="170" y="0"/>
                    </a:lnTo>
                    <a:lnTo>
                      <a:pt x="170" y="113"/>
                    </a:lnTo>
                    <a:lnTo>
                      <a:pt x="114" y="113"/>
                    </a:lnTo>
                    <a:lnTo>
                      <a:pt x="114" y="56"/>
                    </a:lnTo>
                    <a:lnTo>
                      <a:pt x="0" y="56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9" name="Freeform 925"/>
              <p:cNvSpPr>
                <a:spLocks/>
              </p:cNvSpPr>
              <p:nvPr/>
            </p:nvSpPr>
            <p:spPr bwMode="auto">
              <a:xfrm>
                <a:off x="517" y="2003"/>
                <a:ext cx="170" cy="227"/>
              </a:xfrm>
              <a:custGeom>
                <a:avLst/>
                <a:gdLst>
                  <a:gd name="T0" fmla="*/ 56 w 170"/>
                  <a:gd name="T1" fmla="*/ 227 h 227"/>
                  <a:gd name="T2" fmla="*/ 56 w 170"/>
                  <a:gd name="T3" fmla="*/ 170 h 227"/>
                  <a:gd name="T4" fmla="*/ 113 w 170"/>
                  <a:gd name="T5" fmla="*/ 170 h 227"/>
                  <a:gd name="T6" fmla="*/ 113 w 170"/>
                  <a:gd name="T7" fmla="*/ 114 h 227"/>
                  <a:gd name="T8" fmla="*/ 170 w 170"/>
                  <a:gd name="T9" fmla="*/ 114 h 227"/>
                  <a:gd name="T10" fmla="*/ 170 w 170"/>
                  <a:gd name="T11" fmla="*/ 0 h 227"/>
                  <a:gd name="T12" fmla="*/ 113 w 170"/>
                  <a:gd name="T13" fmla="*/ 0 h 227"/>
                  <a:gd name="T14" fmla="*/ 113 w 170"/>
                  <a:gd name="T15" fmla="*/ 57 h 227"/>
                  <a:gd name="T16" fmla="*/ 56 w 170"/>
                  <a:gd name="T17" fmla="*/ 57 h 227"/>
                  <a:gd name="T18" fmla="*/ 56 w 170"/>
                  <a:gd name="T19" fmla="*/ 114 h 227"/>
                  <a:gd name="T20" fmla="*/ 0 w 170"/>
                  <a:gd name="T21" fmla="*/ 114 h 227"/>
                  <a:gd name="T22" fmla="*/ 0 w 170"/>
                  <a:gd name="T23" fmla="*/ 227 h 227"/>
                  <a:gd name="T24" fmla="*/ 56 w 170"/>
                  <a:gd name="T25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0" h="227">
                    <a:moveTo>
                      <a:pt x="56" y="227"/>
                    </a:moveTo>
                    <a:lnTo>
                      <a:pt x="56" y="170"/>
                    </a:lnTo>
                    <a:lnTo>
                      <a:pt x="113" y="170"/>
                    </a:lnTo>
                    <a:lnTo>
                      <a:pt x="113" y="114"/>
                    </a:lnTo>
                    <a:lnTo>
                      <a:pt x="170" y="114"/>
                    </a:lnTo>
                    <a:lnTo>
                      <a:pt x="170" y="0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56" y="57"/>
                    </a:lnTo>
                    <a:lnTo>
                      <a:pt x="56" y="114"/>
                    </a:lnTo>
                    <a:lnTo>
                      <a:pt x="0" y="114"/>
                    </a:lnTo>
                    <a:lnTo>
                      <a:pt x="0" y="227"/>
                    </a:lnTo>
                    <a:lnTo>
                      <a:pt x="56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2" name="Freeform 928"/>
              <p:cNvSpPr>
                <a:spLocks/>
              </p:cNvSpPr>
              <p:nvPr/>
            </p:nvSpPr>
            <p:spPr bwMode="auto">
              <a:xfrm>
                <a:off x="573" y="2117"/>
                <a:ext cx="1418" cy="2438"/>
              </a:xfrm>
              <a:custGeom>
                <a:avLst/>
                <a:gdLst>
                  <a:gd name="T0" fmla="*/ 170 w 1418"/>
                  <a:gd name="T1" fmla="*/ 2438 h 2438"/>
                  <a:gd name="T2" fmla="*/ 57 w 1418"/>
                  <a:gd name="T3" fmla="*/ 2325 h 2438"/>
                  <a:gd name="T4" fmla="*/ 227 w 1418"/>
                  <a:gd name="T5" fmla="*/ 2268 h 2438"/>
                  <a:gd name="T6" fmla="*/ 114 w 1418"/>
                  <a:gd name="T7" fmla="*/ 1587 h 2438"/>
                  <a:gd name="T8" fmla="*/ 57 w 1418"/>
                  <a:gd name="T9" fmla="*/ 1474 h 2438"/>
                  <a:gd name="T10" fmla="*/ 0 w 1418"/>
                  <a:gd name="T11" fmla="*/ 1417 h 2438"/>
                  <a:gd name="T12" fmla="*/ 170 w 1418"/>
                  <a:gd name="T13" fmla="*/ 1191 h 2438"/>
                  <a:gd name="T14" fmla="*/ 227 w 1418"/>
                  <a:gd name="T15" fmla="*/ 1134 h 2438"/>
                  <a:gd name="T16" fmla="*/ 284 w 1418"/>
                  <a:gd name="T17" fmla="*/ 1077 h 2438"/>
                  <a:gd name="T18" fmla="*/ 340 w 1418"/>
                  <a:gd name="T19" fmla="*/ 964 h 2438"/>
                  <a:gd name="T20" fmla="*/ 284 w 1418"/>
                  <a:gd name="T21" fmla="*/ 794 h 2438"/>
                  <a:gd name="T22" fmla="*/ 227 w 1418"/>
                  <a:gd name="T23" fmla="*/ 623 h 2438"/>
                  <a:gd name="T24" fmla="*/ 170 w 1418"/>
                  <a:gd name="T25" fmla="*/ 567 h 2438"/>
                  <a:gd name="T26" fmla="*/ 114 w 1418"/>
                  <a:gd name="T27" fmla="*/ 510 h 2438"/>
                  <a:gd name="T28" fmla="*/ 57 w 1418"/>
                  <a:gd name="T29" fmla="*/ 453 h 2438"/>
                  <a:gd name="T30" fmla="*/ 114 w 1418"/>
                  <a:gd name="T31" fmla="*/ 340 h 2438"/>
                  <a:gd name="T32" fmla="*/ 170 w 1418"/>
                  <a:gd name="T33" fmla="*/ 227 h 2438"/>
                  <a:gd name="T34" fmla="*/ 284 w 1418"/>
                  <a:gd name="T35" fmla="*/ 0 h 2438"/>
                  <a:gd name="T36" fmla="*/ 340 w 1418"/>
                  <a:gd name="T37" fmla="*/ 113 h 2438"/>
                  <a:gd name="T38" fmla="*/ 454 w 1418"/>
                  <a:gd name="T39" fmla="*/ 56 h 2438"/>
                  <a:gd name="T40" fmla="*/ 624 w 1418"/>
                  <a:gd name="T41" fmla="*/ 0 h 2438"/>
                  <a:gd name="T42" fmla="*/ 681 w 1418"/>
                  <a:gd name="T43" fmla="*/ 56 h 2438"/>
                  <a:gd name="T44" fmla="*/ 737 w 1418"/>
                  <a:gd name="T45" fmla="*/ 113 h 2438"/>
                  <a:gd name="T46" fmla="*/ 794 w 1418"/>
                  <a:gd name="T47" fmla="*/ 170 h 2438"/>
                  <a:gd name="T48" fmla="*/ 907 w 1418"/>
                  <a:gd name="T49" fmla="*/ 283 h 2438"/>
                  <a:gd name="T50" fmla="*/ 964 w 1418"/>
                  <a:gd name="T51" fmla="*/ 340 h 2438"/>
                  <a:gd name="T52" fmla="*/ 1021 w 1418"/>
                  <a:gd name="T53" fmla="*/ 397 h 2438"/>
                  <a:gd name="T54" fmla="*/ 1418 w 1418"/>
                  <a:gd name="T55" fmla="*/ 510 h 2438"/>
                  <a:gd name="T56" fmla="*/ 1418 w 1418"/>
                  <a:gd name="T57" fmla="*/ 623 h 2438"/>
                  <a:gd name="T58" fmla="*/ 1361 w 1418"/>
                  <a:gd name="T59" fmla="*/ 680 h 2438"/>
                  <a:gd name="T60" fmla="*/ 1304 w 1418"/>
                  <a:gd name="T61" fmla="*/ 737 h 2438"/>
                  <a:gd name="T62" fmla="*/ 1248 w 1418"/>
                  <a:gd name="T63" fmla="*/ 794 h 2438"/>
                  <a:gd name="T64" fmla="*/ 1134 w 1418"/>
                  <a:gd name="T65" fmla="*/ 907 h 2438"/>
                  <a:gd name="T66" fmla="*/ 1078 w 1418"/>
                  <a:gd name="T67" fmla="*/ 964 h 2438"/>
                  <a:gd name="T68" fmla="*/ 1134 w 1418"/>
                  <a:gd name="T69" fmla="*/ 1077 h 2438"/>
                  <a:gd name="T70" fmla="*/ 1021 w 1418"/>
                  <a:gd name="T71" fmla="*/ 1304 h 2438"/>
                  <a:gd name="T72" fmla="*/ 1134 w 1418"/>
                  <a:gd name="T73" fmla="*/ 1587 h 2438"/>
                  <a:gd name="T74" fmla="*/ 1021 w 1418"/>
                  <a:gd name="T75" fmla="*/ 1644 h 2438"/>
                  <a:gd name="T76" fmla="*/ 964 w 1418"/>
                  <a:gd name="T77" fmla="*/ 1758 h 2438"/>
                  <a:gd name="T78" fmla="*/ 851 w 1418"/>
                  <a:gd name="T79" fmla="*/ 1644 h 2438"/>
                  <a:gd name="T80" fmla="*/ 794 w 1418"/>
                  <a:gd name="T81" fmla="*/ 1758 h 2438"/>
                  <a:gd name="T82" fmla="*/ 737 w 1418"/>
                  <a:gd name="T83" fmla="*/ 1928 h 2438"/>
                  <a:gd name="T84" fmla="*/ 624 w 1418"/>
                  <a:gd name="T85" fmla="*/ 2041 h 2438"/>
                  <a:gd name="T86" fmla="*/ 567 w 1418"/>
                  <a:gd name="T87" fmla="*/ 2098 h 2438"/>
                  <a:gd name="T88" fmla="*/ 511 w 1418"/>
                  <a:gd name="T89" fmla="*/ 2154 h 2438"/>
                  <a:gd name="T90" fmla="*/ 454 w 1418"/>
                  <a:gd name="T91" fmla="*/ 2211 h 2438"/>
                  <a:gd name="T92" fmla="*/ 397 w 1418"/>
                  <a:gd name="T93" fmla="*/ 2268 h 2438"/>
                  <a:gd name="T94" fmla="*/ 340 w 1418"/>
                  <a:gd name="T95" fmla="*/ 2325 h 2438"/>
                  <a:gd name="T96" fmla="*/ 284 w 1418"/>
                  <a:gd name="T97" fmla="*/ 2438 h 2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418" h="2438">
                    <a:moveTo>
                      <a:pt x="284" y="2438"/>
                    </a:moveTo>
                    <a:lnTo>
                      <a:pt x="170" y="2438"/>
                    </a:lnTo>
                    <a:lnTo>
                      <a:pt x="170" y="2325"/>
                    </a:lnTo>
                    <a:lnTo>
                      <a:pt x="57" y="2325"/>
                    </a:lnTo>
                    <a:lnTo>
                      <a:pt x="57" y="2268"/>
                    </a:lnTo>
                    <a:lnTo>
                      <a:pt x="227" y="2268"/>
                    </a:lnTo>
                    <a:lnTo>
                      <a:pt x="227" y="1587"/>
                    </a:lnTo>
                    <a:lnTo>
                      <a:pt x="114" y="1587"/>
                    </a:lnTo>
                    <a:lnTo>
                      <a:pt x="114" y="1474"/>
                    </a:lnTo>
                    <a:lnTo>
                      <a:pt x="57" y="1474"/>
                    </a:lnTo>
                    <a:lnTo>
                      <a:pt x="57" y="1417"/>
                    </a:lnTo>
                    <a:lnTo>
                      <a:pt x="0" y="1417"/>
                    </a:lnTo>
                    <a:lnTo>
                      <a:pt x="0" y="1191"/>
                    </a:lnTo>
                    <a:lnTo>
                      <a:pt x="170" y="1191"/>
                    </a:lnTo>
                    <a:lnTo>
                      <a:pt x="170" y="1134"/>
                    </a:lnTo>
                    <a:lnTo>
                      <a:pt x="227" y="1134"/>
                    </a:lnTo>
                    <a:lnTo>
                      <a:pt x="227" y="1077"/>
                    </a:lnTo>
                    <a:lnTo>
                      <a:pt x="284" y="1077"/>
                    </a:lnTo>
                    <a:lnTo>
                      <a:pt x="284" y="964"/>
                    </a:lnTo>
                    <a:lnTo>
                      <a:pt x="340" y="964"/>
                    </a:lnTo>
                    <a:lnTo>
                      <a:pt x="340" y="794"/>
                    </a:lnTo>
                    <a:lnTo>
                      <a:pt x="284" y="794"/>
                    </a:lnTo>
                    <a:lnTo>
                      <a:pt x="284" y="623"/>
                    </a:lnTo>
                    <a:lnTo>
                      <a:pt x="227" y="623"/>
                    </a:lnTo>
                    <a:lnTo>
                      <a:pt x="227" y="567"/>
                    </a:lnTo>
                    <a:lnTo>
                      <a:pt x="170" y="567"/>
                    </a:lnTo>
                    <a:lnTo>
                      <a:pt x="170" y="510"/>
                    </a:lnTo>
                    <a:lnTo>
                      <a:pt x="114" y="510"/>
                    </a:lnTo>
                    <a:lnTo>
                      <a:pt x="114" y="453"/>
                    </a:lnTo>
                    <a:lnTo>
                      <a:pt x="57" y="453"/>
                    </a:lnTo>
                    <a:lnTo>
                      <a:pt x="57" y="340"/>
                    </a:lnTo>
                    <a:lnTo>
                      <a:pt x="114" y="340"/>
                    </a:lnTo>
                    <a:lnTo>
                      <a:pt x="114" y="227"/>
                    </a:lnTo>
                    <a:lnTo>
                      <a:pt x="170" y="227"/>
                    </a:lnTo>
                    <a:lnTo>
                      <a:pt x="170" y="0"/>
                    </a:lnTo>
                    <a:lnTo>
                      <a:pt x="284" y="0"/>
                    </a:lnTo>
                    <a:lnTo>
                      <a:pt x="284" y="113"/>
                    </a:lnTo>
                    <a:lnTo>
                      <a:pt x="340" y="113"/>
                    </a:lnTo>
                    <a:lnTo>
                      <a:pt x="340" y="56"/>
                    </a:lnTo>
                    <a:lnTo>
                      <a:pt x="454" y="56"/>
                    </a:lnTo>
                    <a:lnTo>
                      <a:pt x="454" y="0"/>
                    </a:lnTo>
                    <a:lnTo>
                      <a:pt x="624" y="0"/>
                    </a:lnTo>
                    <a:lnTo>
                      <a:pt x="624" y="56"/>
                    </a:lnTo>
                    <a:lnTo>
                      <a:pt x="681" y="56"/>
                    </a:lnTo>
                    <a:lnTo>
                      <a:pt x="681" y="113"/>
                    </a:lnTo>
                    <a:lnTo>
                      <a:pt x="737" y="113"/>
                    </a:lnTo>
                    <a:lnTo>
                      <a:pt x="737" y="170"/>
                    </a:lnTo>
                    <a:lnTo>
                      <a:pt x="794" y="170"/>
                    </a:lnTo>
                    <a:lnTo>
                      <a:pt x="794" y="283"/>
                    </a:lnTo>
                    <a:lnTo>
                      <a:pt x="907" y="283"/>
                    </a:lnTo>
                    <a:lnTo>
                      <a:pt x="907" y="340"/>
                    </a:lnTo>
                    <a:lnTo>
                      <a:pt x="964" y="340"/>
                    </a:lnTo>
                    <a:lnTo>
                      <a:pt x="964" y="397"/>
                    </a:lnTo>
                    <a:lnTo>
                      <a:pt x="1021" y="397"/>
                    </a:lnTo>
                    <a:lnTo>
                      <a:pt x="1021" y="510"/>
                    </a:lnTo>
                    <a:lnTo>
                      <a:pt x="1418" y="510"/>
                    </a:lnTo>
                    <a:lnTo>
                      <a:pt x="1418" y="567"/>
                    </a:lnTo>
                    <a:lnTo>
                      <a:pt x="1418" y="623"/>
                    </a:lnTo>
                    <a:lnTo>
                      <a:pt x="1361" y="623"/>
                    </a:lnTo>
                    <a:lnTo>
                      <a:pt x="1361" y="680"/>
                    </a:lnTo>
                    <a:lnTo>
                      <a:pt x="1304" y="680"/>
                    </a:lnTo>
                    <a:lnTo>
                      <a:pt x="1304" y="737"/>
                    </a:lnTo>
                    <a:lnTo>
                      <a:pt x="1248" y="737"/>
                    </a:lnTo>
                    <a:lnTo>
                      <a:pt x="1248" y="794"/>
                    </a:lnTo>
                    <a:lnTo>
                      <a:pt x="1134" y="794"/>
                    </a:lnTo>
                    <a:lnTo>
                      <a:pt x="1134" y="907"/>
                    </a:lnTo>
                    <a:lnTo>
                      <a:pt x="1078" y="907"/>
                    </a:lnTo>
                    <a:lnTo>
                      <a:pt x="1078" y="964"/>
                    </a:lnTo>
                    <a:lnTo>
                      <a:pt x="1134" y="964"/>
                    </a:lnTo>
                    <a:lnTo>
                      <a:pt x="1134" y="1077"/>
                    </a:lnTo>
                    <a:lnTo>
                      <a:pt x="1021" y="1077"/>
                    </a:lnTo>
                    <a:lnTo>
                      <a:pt x="1021" y="1304"/>
                    </a:lnTo>
                    <a:lnTo>
                      <a:pt x="1134" y="1304"/>
                    </a:lnTo>
                    <a:lnTo>
                      <a:pt x="1134" y="1587"/>
                    </a:lnTo>
                    <a:lnTo>
                      <a:pt x="1021" y="1587"/>
                    </a:lnTo>
                    <a:lnTo>
                      <a:pt x="1021" y="1644"/>
                    </a:lnTo>
                    <a:lnTo>
                      <a:pt x="964" y="1644"/>
                    </a:lnTo>
                    <a:lnTo>
                      <a:pt x="964" y="1758"/>
                    </a:lnTo>
                    <a:lnTo>
                      <a:pt x="851" y="1758"/>
                    </a:lnTo>
                    <a:lnTo>
                      <a:pt x="851" y="1644"/>
                    </a:lnTo>
                    <a:lnTo>
                      <a:pt x="794" y="1644"/>
                    </a:lnTo>
                    <a:lnTo>
                      <a:pt x="794" y="1758"/>
                    </a:lnTo>
                    <a:lnTo>
                      <a:pt x="737" y="1758"/>
                    </a:lnTo>
                    <a:lnTo>
                      <a:pt x="737" y="1928"/>
                    </a:lnTo>
                    <a:lnTo>
                      <a:pt x="624" y="1928"/>
                    </a:lnTo>
                    <a:lnTo>
                      <a:pt x="624" y="2041"/>
                    </a:lnTo>
                    <a:lnTo>
                      <a:pt x="567" y="2041"/>
                    </a:lnTo>
                    <a:lnTo>
                      <a:pt x="567" y="2098"/>
                    </a:lnTo>
                    <a:lnTo>
                      <a:pt x="511" y="2098"/>
                    </a:lnTo>
                    <a:lnTo>
                      <a:pt x="511" y="2154"/>
                    </a:lnTo>
                    <a:lnTo>
                      <a:pt x="454" y="2154"/>
                    </a:lnTo>
                    <a:lnTo>
                      <a:pt x="454" y="2211"/>
                    </a:lnTo>
                    <a:lnTo>
                      <a:pt x="397" y="2211"/>
                    </a:lnTo>
                    <a:lnTo>
                      <a:pt x="397" y="2268"/>
                    </a:lnTo>
                    <a:lnTo>
                      <a:pt x="340" y="2268"/>
                    </a:lnTo>
                    <a:lnTo>
                      <a:pt x="340" y="2325"/>
                    </a:lnTo>
                    <a:lnTo>
                      <a:pt x="284" y="2325"/>
                    </a:lnTo>
                    <a:lnTo>
                      <a:pt x="284" y="243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3" name="Freeform 929"/>
              <p:cNvSpPr>
                <a:spLocks/>
              </p:cNvSpPr>
              <p:nvPr/>
            </p:nvSpPr>
            <p:spPr bwMode="auto">
              <a:xfrm>
                <a:off x="2444" y="1266"/>
                <a:ext cx="114" cy="114"/>
              </a:xfrm>
              <a:custGeom>
                <a:avLst/>
                <a:gdLst>
                  <a:gd name="T0" fmla="*/ 114 w 114"/>
                  <a:gd name="T1" fmla="*/ 0 h 114"/>
                  <a:gd name="T2" fmla="*/ 0 w 114"/>
                  <a:gd name="T3" fmla="*/ 0 h 114"/>
                  <a:gd name="T4" fmla="*/ 0 w 114"/>
                  <a:gd name="T5" fmla="*/ 114 h 114"/>
                  <a:gd name="T6" fmla="*/ 57 w 114"/>
                  <a:gd name="T7" fmla="*/ 114 h 114"/>
                  <a:gd name="T8" fmla="*/ 57 w 114"/>
                  <a:gd name="T9" fmla="*/ 57 h 114"/>
                  <a:gd name="T10" fmla="*/ 114 w 114"/>
                  <a:gd name="T11" fmla="*/ 57 h 114"/>
                  <a:gd name="T12" fmla="*/ 114 w 114"/>
                  <a:gd name="T13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114">
                    <a:moveTo>
                      <a:pt x="114" y="0"/>
                    </a:moveTo>
                    <a:lnTo>
                      <a:pt x="0" y="0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57"/>
                    </a:lnTo>
                    <a:lnTo>
                      <a:pt x="114" y="57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4" name="Rectangle 930"/>
              <p:cNvSpPr>
                <a:spLocks noChangeArrowheads="1"/>
              </p:cNvSpPr>
              <p:nvPr/>
            </p:nvSpPr>
            <p:spPr bwMode="auto">
              <a:xfrm>
                <a:off x="3011" y="1266"/>
                <a:ext cx="114" cy="114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5" name="Freeform 931"/>
              <p:cNvSpPr>
                <a:spLocks/>
              </p:cNvSpPr>
              <p:nvPr/>
            </p:nvSpPr>
            <p:spPr bwMode="auto">
              <a:xfrm>
                <a:off x="1991" y="1663"/>
                <a:ext cx="397" cy="227"/>
              </a:xfrm>
              <a:custGeom>
                <a:avLst/>
                <a:gdLst>
                  <a:gd name="T0" fmla="*/ 397 w 397"/>
                  <a:gd name="T1" fmla="*/ 0 h 227"/>
                  <a:gd name="T2" fmla="*/ 340 w 397"/>
                  <a:gd name="T3" fmla="*/ 0 h 227"/>
                  <a:gd name="T4" fmla="*/ 340 w 397"/>
                  <a:gd name="T5" fmla="*/ 57 h 227"/>
                  <a:gd name="T6" fmla="*/ 0 w 397"/>
                  <a:gd name="T7" fmla="*/ 57 h 227"/>
                  <a:gd name="T8" fmla="*/ 0 w 397"/>
                  <a:gd name="T9" fmla="*/ 227 h 227"/>
                  <a:gd name="T10" fmla="*/ 170 w 397"/>
                  <a:gd name="T11" fmla="*/ 227 h 227"/>
                  <a:gd name="T12" fmla="*/ 170 w 397"/>
                  <a:gd name="T13" fmla="*/ 114 h 227"/>
                  <a:gd name="T14" fmla="*/ 397 w 397"/>
                  <a:gd name="T15" fmla="*/ 114 h 227"/>
                  <a:gd name="T16" fmla="*/ 397 w 397"/>
                  <a:gd name="T1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7" h="227">
                    <a:moveTo>
                      <a:pt x="397" y="0"/>
                    </a:moveTo>
                    <a:lnTo>
                      <a:pt x="340" y="0"/>
                    </a:lnTo>
                    <a:lnTo>
                      <a:pt x="340" y="57"/>
                    </a:lnTo>
                    <a:lnTo>
                      <a:pt x="0" y="57"/>
                    </a:lnTo>
                    <a:lnTo>
                      <a:pt x="0" y="227"/>
                    </a:lnTo>
                    <a:lnTo>
                      <a:pt x="170" y="227"/>
                    </a:lnTo>
                    <a:lnTo>
                      <a:pt x="170" y="114"/>
                    </a:lnTo>
                    <a:lnTo>
                      <a:pt x="397" y="114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6" name="Freeform 932"/>
              <p:cNvSpPr>
                <a:spLocks/>
              </p:cNvSpPr>
              <p:nvPr/>
            </p:nvSpPr>
            <p:spPr bwMode="auto">
              <a:xfrm>
                <a:off x="913" y="1663"/>
                <a:ext cx="1872" cy="964"/>
              </a:xfrm>
              <a:custGeom>
                <a:avLst/>
                <a:gdLst>
                  <a:gd name="T0" fmla="*/ 1588 w 1872"/>
                  <a:gd name="T1" fmla="*/ 340 h 964"/>
                  <a:gd name="T2" fmla="*/ 1305 w 1872"/>
                  <a:gd name="T3" fmla="*/ 284 h 964"/>
                  <a:gd name="T4" fmla="*/ 1248 w 1872"/>
                  <a:gd name="T5" fmla="*/ 397 h 964"/>
                  <a:gd name="T6" fmla="*/ 1134 w 1872"/>
                  <a:gd name="T7" fmla="*/ 284 h 964"/>
                  <a:gd name="T8" fmla="*/ 908 w 1872"/>
                  <a:gd name="T9" fmla="*/ 340 h 964"/>
                  <a:gd name="T10" fmla="*/ 794 w 1872"/>
                  <a:gd name="T11" fmla="*/ 170 h 964"/>
                  <a:gd name="T12" fmla="*/ 567 w 1872"/>
                  <a:gd name="T13" fmla="*/ 114 h 964"/>
                  <a:gd name="T14" fmla="*/ 341 w 1872"/>
                  <a:gd name="T15" fmla="*/ 170 h 964"/>
                  <a:gd name="T16" fmla="*/ 227 w 1872"/>
                  <a:gd name="T17" fmla="*/ 57 h 964"/>
                  <a:gd name="T18" fmla="*/ 171 w 1872"/>
                  <a:gd name="T19" fmla="*/ 0 h 964"/>
                  <a:gd name="T20" fmla="*/ 114 w 1872"/>
                  <a:gd name="T21" fmla="*/ 57 h 964"/>
                  <a:gd name="T22" fmla="*/ 57 w 1872"/>
                  <a:gd name="T23" fmla="*/ 170 h 964"/>
                  <a:gd name="T24" fmla="*/ 0 w 1872"/>
                  <a:gd name="T25" fmla="*/ 227 h 964"/>
                  <a:gd name="T26" fmla="*/ 114 w 1872"/>
                  <a:gd name="T27" fmla="*/ 284 h 964"/>
                  <a:gd name="T28" fmla="*/ 397 w 1872"/>
                  <a:gd name="T29" fmla="*/ 227 h 964"/>
                  <a:gd name="T30" fmla="*/ 454 w 1872"/>
                  <a:gd name="T31" fmla="*/ 284 h 964"/>
                  <a:gd name="T32" fmla="*/ 227 w 1872"/>
                  <a:gd name="T33" fmla="*/ 397 h 964"/>
                  <a:gd name="T34" fmla="*/ 284 w 1872"/>
                  <a:gd name="T35" fmla="*/ 454 h 964"/>
                  <a:gd name="T36" fmla="*/ 341 w 1872"/>
                  <a:gd name="T37" fmla="*/ 510 h 964"/>
                  <a:gd name="T38" fmla="*/ 397 w 1872"/>
                  <a:gd name="T39" fmla="*/ 567 h 964"/>
                  <a:gd name="T40" fmla="*/ 454 w 1872"/>
                  <a:gd name="T41" fmla="*/ 624 h 964"/>
                  <a:gd name="T42" fmla="*/ 567 w 1872"/>
                  <a:gd name="T43" fmla="*/ 737 h 964"/>
                  <a:gd name="T44" fmla="*/ 624 w 1872"/>
                  <a:gd name="T45" fmla="*/ 794 h 964"/>
                  <a:gd name="T46" fmla="*/ 681 w 1872"/>
                  <a:gd name="T47" fmla="*/ 851 h 964"/>
                  <a:gd name="T48" fmla="*/ 1078 w 1872"/>
                  <a:gd name="T49" fmla="*/ 964 h 964"/>
                  <a:gd name="T50" fmla="*/ 1134 w 1872"/>
                  <a:gd name="T51" fmla="*/ 907 h 964"/>
                  <a:gd name="T52" fmla="*/ 1361 w 1872"/>
                  <a:gd name="T53" fmla="*/ 851 h 964"/>
                  <a:gd name="T54" fmla="*/ 1418 w 1872"/>
                  <a:gd name="T55" fmla="*/ 794 h 964"/>
                  <a:gd name="T56" fmla="*/ 1475 w 1872"/>
                  <a:gd name="T57" fmla="*/ 681 h 964"/>
                  <a:gd name="T58" fmla="*/ 1531 w 1872"/>
                  <a:gd name="T59" fmla="*/ 624 h 964"/>
                  <a:gd name="T60" fmla="*/ 1588 w 1872"/>
                  <a:gd name="T61" fmla="*/ 567 h 964"/>
                  <a:gd name="T62" fmla="*/ 1645 w 1872"/>
                  <a:gd name="T63" fmla="*/ 624 h 964"/>
                  <a:gd name="T64" fmla="*/ 1701 w 1872"/>
                  <a:gd name="T65" fmla="*/ 737 h 964"/>
                  <a:gd name="T66" fmla="*/ 1872 w 1872"/>
                  <a:gd name="T67" fmla="*/ 681 h 964"/>
                  <a:gd name="T68" fmla="*/ 1758 w 1872"/>
                  <a:gd name="T69" fmla="*/ 454 h 964"/>
                  <a:gd name="T70" fmla="*/ 1645 w 1872"/>
                  <a:gd name="T71" fmla="*/ 397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872" h="964">
                    <a:moveTo>
                      <a:pt x="1645" y="340"/>
                    </a:moveTo>
                    <a:lnTo>
                      <a:pt x="1588" y="340"/>
                    </a:lnTo>
                    <a:lnTo>
                      <a:pt x="1588" y="284"/>
                    </a:lnTo>
                    <a:lnTo>
                      <a:pt x="1305" y="284"/>
                    </a:lnTo>
                    <a:lnTo>
                      <a:pt x="1305" y="397"/>
                    </a:lnTo>
                    <a:lnTo>
                      <a:pt x="1248" y="397"/>
                    </a:lnTo>
                    <a:lnTo>
                      <a:pt x="1248" y="284"/>
                    </a:lnTo>
                    <a:lnTo>
                      <a:pt x="1134" y="284"/>
                    </a:lnTo>
                    <a:lnTo>
                      <a:pt x="1134" y="340"/>
                    </a:lnTo>
                    <a:lnTo>
                      <a:pt x="908" y="340"/>
                    </a:lnTo>
                    <a:lnTo>
                      <a:pt x="908" y="170"/>
                    </a:lnTo>
                    <a:lnTo>
                      <a:pt x="794" y="170"/>
                    </a:lnTo>
                    <a:lnTo>
                      <a:pt x="794" y="114"/>
                    </a:lnTo>
                    <a:lnTo>
                      <a:pt x="567" y="114"/>
                    </a:lnTo>
                    <a:lnTo>
                      <a:pt x="567" y="170"/>
                    </a:lnTo>
                    <a:lnTo>
                      <a:pt x="341" y="170"/>
                    </a:lnTo>
                    <a:lnTo>
                      <a:pt x="341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171" y="0"/>
                    </a:lnTo>
                    <a:lnTo>
                      <a:pt x="171" y="57"/>
                    </a:lnTo>
                    <a:lnTo>
                      <a:pt x="114" y="57"/>
                    </a:lnTo>
                    <a:lnTo>
                      <a:pt x="114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284"/>
                    </a:lnTo>
                    <a:lnTo>
                      <a:pt x="114" y="284"/>
                    </a:lnTo>
                    <a:lnTo>
                      <a:pt x="114" y="227"/>
                    </a:lnTo>
                    <a:lnTo>
                      <a:pt x="397" y="227"/>
                    </a:lnTo>
                    <a:lnTo>
                      <a:pt x="397" y="284"/>
                    </a:lnTo>
                    <a:lnTo>
                      <a:pt x="454" y="284"/>
                    </a:lnTo>
                    <a:lnTo>
                      <a:pt x="454" y="397"/>
                    </a:lnTo>
                    <a:lnTo>
                      <a:pt x="227" y="397"/>
                    </a:lnTo>
                    <a:lnTo>
                      <a:pt x="227" y="454"/>
                    </a:lnTo>
                    <a:lnTo>
                      <a:pt x="284" y="454"/>
                    </a:lnTo>
                    <a:lnTo>
                      <a:pt x="284" y="510"/>
                    </a:lnTo>
                    <a:lnTo>
                      <a:pt x="341" y="510"/>
                    </a:lnTo>
                    <a:lnTo>
                      <a:pt x="341" y="567"/>
                    </a:lnTo>
                    <a:lnTo>
                      <a:pt x="397" y="567"/>
                    </a:lnTo>
                    <a:lnTo>
                      <a:pt x="397" y="624"/>
                    </a:lnTo>
                    <a:lnTo>
                      <a:pt x="454" y="624"/>
                    </a:lnTo>
                    <a:lnTo>
                      <a:pt x="454" y="737"/>
                    </a:lnTo>
                    <a:lnTo>
                      <a:pt x="567" y="737"/>
                    </a:lnTo>
                    <a:lnTo>
                      <a:pt x="567" y="794"/>
                    </a:lnTo>
                    <a:lnTo>
                      <a:pt x="624" y="794"/>
                    </a:lnTo>
                    <a:lnTo>
                      <a:pt x="624" y="851"/>
                    </a:lnTo>
                    <a:lnTo>
                      <a:pt x="681" y="851"/>
                    </a:lnTo>
                    <a:lnTo>
                      <a:pt x="681" y="964"/>
                    </a:lnTo>
                    <a:lnTo>
                      <a:pt x="1078" y="964"/>
                    </a:lnTo>
                    <a:lnTo>
                      <a:pt x="1078" y="907"/>
                    </a:lnTo>
                    <a:lnTo>
                      <a:pt x="1134" y="907"/>
                    </a:lnTo>
                    <a:lnTo>
                      <a:pt x="1134" y="851"/>
                    </a:lnTo>
                    <a:lnTo>
                      <a:pt x="1361" y="851"/>
                    </a:lnTo>
                    <a:lnTo>
                      <a:pt x="1361" y="794"/>
                    </a:lnTo>
                    <a:lnTo>
                      <a:pt x="1418" y="794"/>
                    </a:lnTo>
                    <a:lnTo>
                      <a:pt x="1418" y="681"/>
                    </a:lnTo>
                    <a:lnTo>
                      <a:pt x="1475" y="681"/>
                    </a:lnTo>
                    <a:lnTo>
                      <a:pt x="1475" y="624"/>
                    </a:lnTo>
                    <a:lnTo>
                      <a:pt x="1531" y="624"/>
                    </a:lnTo>
                    <a:lnTo>
                      <a:pt x="1531" y="567"/>
                    </a:lnTo>
                    <a:lnTo>
                      <a:pt x="1588" y="567"/>
                    </a:lnTo>
                    <a:lnTo>
                      <a:pt x="1588" y="624"/>
                    </a:lnTo>
                    <a:lnTo>
                      <a:pt x="1645" y="624"/>
                    </a:lnTo>
                    <a:lnTo>
                      <a:pt x="1645" y="737"/>
                    </a:lnTo>
                    <a:lnTo>
                      <a:pt x="1701" y="737"/>
                    </a:lnTo>
                    <a:lnTo>
                      <a:pt x="1701" y="681"/>
                    </a:lnTo>
                    <a:lnTo>
                      <a:pt x="1872" y="681"/>
                    </a:lnTo>
                    <a:lnTo>
                      <a:pt x="1872" y="454"/>
                    </a:lnTo>
                    <a:lnTo>
                      <a:pt x="1758" y="454"/>
                    </a:lnTo>
                    <a:lnTo>
                      <a:pt x="1758" y="397"/>
                    </a:lnTo>
                    <a:lnTo>
                      <a:pt x="1645" y="397"/>
                    </a:lnTo>
                    <a:lnTo>
                      <a:pt x="1645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8" name="Freeform 934"/>
              <p:cNvSpPr>
                <a:spLocks/>
              </p:cNvSpPr>
              <p:nvPr/>
            </p:nvSpPr>
            <p:spPr bwMode="auto">
              <a:xfrm>
                <a:off x="1537" y="3421"/>
                <a:ext cx="681" cy="1021"/>
              </a:xfrm>
              <a:custGeom>
                <a:avLst/>
                <a:gdLst>
                  <a:gd name="T0" fmla="*/ 510 w 681"/>
                  <a:gd name="T1" fmla="*/ 1021 h 1021"/>
                  <a:gd name="T2" fmla="*/ 510 w 681"/>
                  <a:gd name="T3" fmla="*/ 964 h 1021"/>
                  <a:gd name="T4" fmla="*/ 567 w 681"/>
                  <a:gd name="T5" fmla="*/ 964 h 1021"/>
                  <a:gd name="T6" fmla="*/ 567 w 681"/>
                  <a:gd name="T7" fmla="*/ 907 h 1021"/>
                  <a:gd name="T8" fmla="*/ 510 w 681"/>
                  <a:gd name="T9" fmla="*/ 907 h 1021"/>
                  <a:gd name="T10" fmla="*/ 510 w 681"/>
                  <a:gd name="T11" fmla="*/ 737 h 1021"/>
                  <a:gd name="T12" fmla="*/ 567 w 681"/>
                  <a:gd name="T13" fmla="*/ 737 h 1021"/>
                  <a:gd name="T14" fmla="*/ 567 w 681"/>
                  <a:gd name="T15" fmla="*/ 624 h 1021"/>
                  <a:gd name="T16" fmla="*/ 624 w 681"/>
                  <a:gd name="T17" fmla="*/ 624 h 1021"/>
                  <a:gd name="T18" fmla="*/ 624 w 681"/>
                  <a:gd name="T19" fmla="*/ 567 h 1021"/>
                  <a:gd name="T20" fmla="*/ 681 w 681"/>
                  <a:gd name="T21" fmla="*/ 567 h 1021"/>
                  <a:gd name="T22" fmla="*/ 681 w 681"/>
                  <a:gd name="T23" fmla="*/ 454 h 1021"/>
                  <a:gd name="T24" fmla="*/ 567 w 681"/>
                  <a:gd name="T25" fmla="*/ 454 h 1021"/>
                  <a:gd name="T26" fmla="*/ 567 w 681"/>
                  <a:gd name="T27" fmla="*/ 397 h 1021"/>
                  <a:gd name="T28" fmla="*/ 510 w 681"/>
                  <a:gd name="T29" fmla="*/ 397 h 1021"/>
                  <a:gd name="T30" fmla="*/ 510 w 681"/>
                  <a:gd name="T31" fmla="*/ 340 h 1021"/>
                  <a:gd name="T32" fmla="*/ 567 w 681"/>
                  <a:gd name="T33" fmla="*/ 340 h 1021"/>
                  <a:gd name="T34" fmla="*/ 567 w 681"/>
                  <a:gd name="T35" fmla="*/ 283 h 1021"/>
                  <a:gd name="T36" fmla="*/ 681 w 681"/>
                  <a:gd name="T37" fmla="*/ 283 h 1021"/>
                  <a:gd name="T38" fmla="*/ 681 w 681"/>
                  <a:gd name="T39" fmla="*/ 227 h 1021"/>
                  <a:gd name="T40" fmla="*/ 624 w 681"/>
                  <a:gd name="T41" fmla="*/ 227 h 1021"/>
                  <a:gd name="T42" fmla="*/ 624 w 681"/>
                  <a:gd name="T43" fmla="*/ 113 h 1021"/>
                  <a:gd name="T44" fmla="*/ 681 w 681"/>
                  <a:gd name="T45" fmla="*/ 113 h 1021"/>
                  <a:gd name="T46" fmla="*/ 681 w 681"/>
                  <a:gd name="T47" fmla="*/ 57 h 1021"/>
                  <a:gd name="T48" fmla="*/ 624 w 681"/>
                  <a:gd name="T49" fmla="*/ 57 h 1021"/>
                  <a:gd name="T50" fmla="*/ 624 w 681"/>
                  <a:gd name="T51" fmla="*/ 0 h 1021"/>
                  <a:gd name="T52" fmla="*/ 510 w 681"/>
                  <a:gd name="T53" fmla="*/ 0 h 1021"/>
                  <a:gd name="T54" fmla="*/ 510 w 681"/>
                  <a:gd name="T55" fmla="*/ 57 h 1021"/>
                  <a:gd name="T56" fmla="*/ 454 w 681"/>
                  <a:gd name="T57" fmla="*/ 57 h 1021"/>
                  <a:gd name="T58" fmla="*/ 454 w 681"/>
                  <a:gd name="T59" fmla="*/ 170 h 1021"/>
                  <a:gd name="T60" fmla="*/ 284 w 681"/>
                  <a:gd name="T61" fmla="*/ 170 h 1021"/>
                  <a:gd name="T62" fmla="*/ 284 w 681"/>
                  <a:gd name="T63" fmla="*/ 227 h 1021"/>
                  <a:gd name="T64" fmla="*/ 227 w 681"/>
                  <a:gd name="T65" fmla="*/ 227 h 1021"/>
                  <a:gd name="T66" fmla="*/ 227 w 681"/>
                  <a:gd name="T67" fmla="*/ 170 h 1021"/>
                  <a:gd name="T68" fmla="*/ 170 w 681"/>
                  <a:gd name="T69" fmla="*/ 170 h 1021"/>
                  <a:gd name="T70" fmla="*/ 170 w 681"/>
                  <a:gd name="T71" fmla="*/ 283 h 1021"/>
                  <a:gd name="T72" fmla="*/ 57 w 681"/>
                  <a:gd name="T73" fmla="*/ 283 h 1021"/>
                  <a:gd name="T74" fmla="*/ 57 w 681"/>
                  <a:gd name="T75" fmla="*/ 340 h 1021"/>
                  <a:gd name="T76" fmla="*/ 0 w 681"/>
                  <a:gd name="T77" fmla="*/ 340 h 1021"/>
                  <a:gd name="T78" fmla="*/ 0 w 681"/>
                  <a:gd name="T79" fmla="*/ 454 h 1021"/>
                  <a:gd name="T80" fmla="*/ 114 w 681"/>
                  <a:gd name="T81" fmla="*/ 454 h 1021"/>
                  <a:gd name="T82" fmla="*/ 114 w 681"/>
                  <a:gd name="T83" fmla="*/ 510 h 1021"/>
                  <a:gd name="T84" fmla="*/ 170 w 681"/>
                  <a:gd name="T85" fmla="*/ 510 h 1021"/>
                  <a:gd name="T86" fmla="*/ 170 w 681"/>
                  <a:gd name="T87" fmla="*/ 567 h 1021"/>
                  <a:gd name="T88" fmla="*/ 227 w 681"/>
                  <a:gd name="T89" fmla="*/ 567 h 1021"/>
                  <a:gd name="T90" fmla="*/ 227 w 681"/>
                  <a:gd name="T91" fmla="*/ 737 h 1021"/>
                  <a:gd name="T92" fmla="*/ 284 w 681"/>
                  <a:gd name="T93" fmla="*/ 737 h 1021"/>
                  <a:gd name="T94" fmla="*/ 284 w 681"/>
                  <a:gd name="T95" fmla="*/ 624 h 1021"/>
                  <a:gd name="T96" fmla="*/ 340 w 681"/>
                  <a:gd name="T97" fmla="*/ 624 h 1021"/>
                  <a:gd name="T98" fmla="*/ 340 w 681"/>
                  <a:gd name="T99" fmla="*/ 680 h 1021"/>
                  <a:gd name="T100" fmla="*/ 397 w 681"/>
                  <a:gd name="T101" fmla="*/ 680 h 1021"/>
                  <a:gd name="T102" fmla="*/ 454 w 681"/>
                  <a:gd name="T103" fmla="*/ 680 h 1021"/>
                  <a:gd name="T104" fmla="*/ 454 w 681"/>
                  <a:gd name="T105" fmla="*/ 737 h 1021"/>
                  <a:gd name="T106" fmla="*/ 397 w 681"/>
                  <a:gd name="T107" fmla="*/ 737 h 1021"/>
                  <a:gd name="T108" fmla="*/ 397 w 681"/>
                  <a:gd name="T109" fmla="*/ 964 h 1021"/>
                  <a:gd name="T110" fmla="*/ 454 w 681"/>
                  <a:gd name="T111" fmla="*/ 964 h 1021"/>
                  <a:gd name="T112" fmla="*/ 454 w 681"/>
                  <a:gd name="T113" fmla="*/ 1021 h 1021"/>
                  <a:gd name="T114" fmla="*/ 510 w 681"/>
                  <a:gd name="T115" fmla="*/ 1021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681" h="1021">
                    <a:moveTo>
                      <a:pt x="510" y="1021"/>
                    </a:moveTo>
                    <a:lnTo>
                      <a:pt x="510" y="964"/>
                    </a:lnTo>
                    <a:lnTo>
                      <a:pt x="567" y="964"/>
                    </a:lnTo>
                    <a:lnTo>
                      <a:pt x="567" y="907"/>
                    </a:lnTo>
                    <a:lnTo>
                      <a:pt x="510" y="907"/>
                    </a:lnTo>
                    <a:lnTo>
                      <a:pt x="510" y="737"/>
                    </a:lnTo>
                    <a:lnTo>
                      <a:pt x="567" y="737"/>
                    </a:lnTo>
                    <a:lnTo>
                      <a:pt x="567" y="624"/>
                    </a:lnTo>
                    <a:lnTo>
                      <a:pt x="624" y="624"/>
                    </a:lnTo>
                    <a:lnTo>
                      <a:pt x="624" y="567"/>
                    </a:lnTo>
                    <a:lnTo>
                      <a:pt x="681" y="567"/>
                    </a:lnTo>
                    <a:lnTo>
                      <a:pt x="681" y="454"/>
                    </a:lnTo>
                    <a:lnTo>
                      <a:pt x="567" y="454"/>
                    </a:lnTo>
                    <a:lnTo>
                      <a:pt x="567" y="397"/>
                    </a:lnTo>
                    <a:lnTo>
                      <a:pt x="510" y="397"/>
                    </a:lnTo>
                    <a:lnTo>
                      <a:pt x="510" y="340"/>
                    </a:lnTo>
                    <a:lnTo>
                      <a:pt x="567" y="340"/>
                    </a:lnTo>
                    <a:lnTo>
                      <a:pt x="567" y="283"/>
                    </a:lnTo>
                    <a:lnTo>
                      <a:pt x="681" y="283"/>
                    </a:lnTo>
                    <a:lnTo>
                      <a:pt x="681" y="227"/>
                    </a:lnTo>
                    <a:lnTo>
                      <a:pt x="624" y="227"/>
                    </a:lnTo>
                    <a:lnTo>
                      <a:pt x="624" y="113"/>
                    </a:lnTo>
                    <a:lnTo>
                      <a:pt x="681" y="113"/>
                    </a:lnTo>
                    <a:lnTo>
                      <a:pt x="681" y="57"/>
                    </a:lnTo>
                    <a:lnTo>
                      <a:pt x="624" y="57"/>
                    </a:lnTo>
                    <a:lnTo>
                      <a:pt x="624" y="0"/>
                    </a:lnTo>
                    <a:lnTo>
                      <a:pt x="510" y="0"/>
                    </a:lnTo>
                    <a:lnTo>
                      <a:pt x="510" y="57"/>
                    </a:lnTo>
                    <a:lnTo>
                      <a:pt x="454" y="57"/>
                    </a:lnTo>
                    <a:lnTo>
                      <a:pt x="454" y="170"/>
                    </a:lnTo>
                    <a:lnTo>
                      <a:pt x="284" y="170"/>
                    </a:lnTo>
                    <a:lnTo>
                      <a:pt x="284" y="227"/>
                    </a:lnTo>
                    <a:lnTo>
                      <a:pt x="227" y="227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70" y="283"/>
                    </a:lnTo>
                    <a:lnTo>
                      <a:pt x="57" y="283"/>
                    </a:lnTo>
                    <a:lnTo>
                      <a:pt x="57" y="340"/>
                    </a:lnTo>
                    <a:lnTo>
                      <a:pt x="0" y="340"/>
                    </a:lnTo>
                    <a:lnTo>
                      <a:pt x="0" y="454"/>
                    </a:lnTo>
                    <a:lnTo>
                      <a:pt x="114" y="454"/>
                    </a:lnTo>
                    <a:lnTo>
                      <a:pt x="114" y="510"/>
                    </a:lnTo>
                    <a:lnTo>
                      <a:pt x="170" y="510"/>
                    </a:lnTo>
                    <a:lnTo>
                      <a:pt x="170" y="567"/>
                    </a:lnTo>
                    <a:lnTo>
                      <a:pt x="227" y="567"/>
                    </a:lnTo>
                    <a:lnTo>
                      <a:pt x="227" y="737"/>
                    </a:lnTo>
                    <a:lnTo>
                      <a:pt x="284" y="737"/>
                    </a:lnTo>
                    <a:lnTo>
                      <a:pt x="284" y="624"/>
                    </a:lnTo>
                    <a:lnTo>
                      <a:pt x="340" y="624"/>
                    </a:lnTo>
                    <a:lnTo>
                      <a:pt x="340" y="680"/>
                    </a:lnTo>
                    <a:lnTo>
                      <a:pt x="397" y="680"/>
                    </a:lnTo>
                    <a:lnTo>
                      <a:pt x="454" y="680"/>
                    </a:lnTo>
                    <a:lnTo>
                      <a:pt x="454" y="737"/>
                    </a:lnTo>
                    <a:lnTo>
                      <a:pt x="397" y="737"/>
                    </a:lnTo>
                    <a:lnTo>
                      <a:pt x="397" y="964"/>
                    </a:lnTo>
                    <a:lnTo>
                      <a:pt x="454" y="964"/>
                    </a:lnTo>
                    <a:lnTo>
                      <a:pt x="454" y="1021"/>
                    </a:lnTo>
                    <a:lnTo>
                      <a:pt x="510" y="102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9" name="Freeform 935"/>
              <p:cNvSpPr>
                <a:spLocks/>
              </p:cNvSpPr>
              <p:nvPr/>
            </p:nvSpPr>
            <p:spPr bwMode="auto">
              <a:xfrm>
                <a:off x="2047" y="3137"/>
                <a:ext cx="851" cy="1418"/>
              </a:xfrm>
              <a:custGeom>
                <a:avLst/>
                <a:gdLst>
                  <a:gd name="T0" fmla="*/ 57 w 851"/>
                  <a:gd name="T1" fmla="*/ 1191 h 1418"/>
                  <a:gd name="T2" fmla="*/ 0 w 851"/>
                  <a:gd name="T3" fmla="*/ 1021 h 1418"/>
                  <a:gd name="T4" fmla="*/ 57 w 851"/>
                  <a:gd name="T5" fmla="*/ 908 h 1418"/>
                  <a:gd name="T6" fmla="*/ 114 w 851"/>
                  <a:gd name="T7" fmla="*/ 851 h 1418"/>
                  <a:gd name="T8" fmla="*/ 171 w 851"/>
                  <a:gd name="T9" fmla="*/ 738 h 1418"/>
                  <a:gd name="T10" fmla="*/ 57 w 851"/>
                  <a:gd name="T11" fmla="*/ 681 h 1418"/>
                  <a:gd name="T12" fmla="*/ 0 w 851"/>
                  <a:gd name="T13" fmla="*/ 624 h 1418"/>
                  <a:gd name="T14" fmla="*/ 57 w 851"/>
                  <a:gd name="T15" fmla="*/ 567 h 1418"/>
                  <a:gd name="T16" fmla="*/ 171 w 851"/>
                  <a:gd name="T17" fmla="*/ 511 h 1418"/>
                  <a:gd name="T18" fmla="*/ 114 w 851"/>
                  <a:gd name="T19" fmla="*/ 397 h 1418"/>
                  <a:gd name="T20" fmla="*/ 171 w 851"/>
                  <a:gd name="T21" fmla="*/ 341 h 1418"/>
                  <a:gd name="T22" fmla="*/ 114 w 851"/>
                  <a:gd name="T23" fmla="*/ 284 h 1418"/>
                  <a:gd name="T24" fmla="*/ 227 w 851"/>
                  <a:gd name="T25" fmla="*/ 171 h 1418"/>
                  <a:gd name="T26" fmla="*/ 454 w 851"/>
                  <a:gd name="T27" fmla="*/ 57 h 1418"/>
                  <a:gd name="T28" fmla="*/ 511 w 851"/>
                  <a:gd name="T29" fmla="*/ 0 h 1418"/>
                  <a:gd name="T30" fmla="*/ 624 w 851"/>
                  <a:gd name="T31" fmla="*/ 114 h 1418"/>
                  <a:gd name="T32" fmla="*/ 681 w 851"/>
                  <a:gd name="T33" fmla="*/ 171 h 1418"/>
                  <a:gd name="T34" fmla="*/ 851 w 851"/>
                  <a:gd name="T35" fmla="*/ 341 h 1418"/>
                  <a:gd name="T36" fmla="*/ 738 w 851"/>
                  <a:gd name="T37" fmla="*/ 624 h 1418"/>
                  <a:gd name="T38" fmla="*/ 681 w 851"/>
                  <a:gd name="T39" fmla="*/ 681 h 1418"/>
                  <a:gd name="T40" fmla="*/ 624 w 851"/>
                  <a:gd name="T41" fmla="*/ 738 h 1418"/>
                  <a:gd name="T42" fmla="*/ 567 w 851"/>
                  <a:gd name="T43" fmla="*/ 851 h 1418"/>
                  <a:gd name="T44" fmla="*/ 511 w 851"/>
                  <a:gd name="T45" fmla="*/ 964 h 1418"/>
                  <a:gd name="T46" fmla="*/ 794 w 851"/>
                  <a:gd name="T47" fmla="*/ 1021 h 1418"/>
                  <a:gd name="T48" fmla="*/ 738 w 851"/>
                  <a:gd name="T49" fmla="*/ 1191 h 1418"/>
                  <a:gd name="T50" fmla="*/ 681 w 851"/>
                  <a:gd name="T51" fmla="*/ 1248 h 1418"/>
                  <a:gd name="T52" fmla="*/ 624 w 851"/>
                  <a:gd name="T53" fmla="*/ 1191 h 1418"/>
                  <a:gd name="T54" fmla="*/ 567 w 851"/>
                  <a:gd name="T55" fmla="*/ 1248 h 1418"/>
                  <a:gd name="T56" fmla="*/ 511 w 851"/>
                  <a:gd name="T57" fmla="*/ 1361 h 1418"/>
                  <a:gd name="T58" fmla="*/ 284 w 851"/>
                  <a:gd name="T59" fmla="*/ 1418 h 1418"/>
                  <a:gd name="T60" fmla="*/ 227 w 851"/>
                  <a:gd name="T61" fmla="*/ 1305 h 1418"/>
                  <a:gd name="T62" fmla="*/ 284 w 851"/>
                  <a:gd name="T63" fmla="*/ 1248 h 1418"/>
                  <a:gd name="T64" fmla="*/ 227 w 851"/>
                  <a:gd name="T65" fmla="*/ 1305 h 1418"/>
                  <a:gd name="T66" fmla="*/ 114 w 851"/>
                  <a:gd name="T67" fmla="*/ 1248 h 1418"/>
                  <a:gd name="T68" fmla="*/ 171 w 851"/>
                  <a:gd name="T69" fmla="*/ 1078 h 1418"/>
                  <a:gd name="T70" fmla="*/ 114 w 851"/>
                  <a:gd name="T71" fmla="*/ 1248 h 1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51" h="1418">
                    <a:moveTo>
                      <a:pt x="57" y="1248"/>
                    </a:moveTo>
                    <a:lnTo>
                      <a:pt x="57" y="1191"/>
                    </a:lnTo>
                    <a:lnTo>
                      <a:pt x="0" y="1191"/>
                    </a:lnTo>
                    <a:lnTo>
                      <a:pt x="0" y="1021"/>
                    </a:lnTo>
                    <a:lnTo>
                      <a:pt x="57" y="1021"/>
                    </a:lnTo>
                    <a:lnTo>
                      <a:pt x="57" y="908"/>
                    </a:lnTo>
                    <a:lnTo>
                      <a:pt x="114" y="908"/>
                    </a:lnTo>
                    <a:lnTo>
                      <a:pt x="114" y="851"/>
                    </a:lnTo>
                    <a:lnTo>
                      <a:pt x="171" y="851"/>
                    </a:lnTo>
                    <a:lnTo>
                      <a:pt x="171" y="738"/>
                    </a:lnTo>
                    <a:lnTo>
                      <a:pt x="57" y="738"/>
                    </a:lnTo>
                    <a:lnTo>
                      <a:pt x="57" y="681"/>
                    </a:lnTo>
                    <a:lnTo>
                      <a:pt x="0" y="681"/>
                    </a:lnTo>
                    <a:lnTo>
                      <a:pt x="0" y="624"/>
                    </a:lnTo>
                    <a:lnTo>
                      <a:pt x="57" y="624"/>
                    </a:lnTo>
                    <a:lnTo>
                      <a:pt x="57" y="567"/>
                    </a:lnTo>
                    <a:lnTo>
                      <a:pt x="171" y="567"/>
                    </a:lnTo>
                    <a:lnTo>
                      <a:pt x="171" y="511"/>
                    </a:lnTo>
                    <a:lnTo>
                      <a:pt x="114" y="511"/>
                    </a:lnTo>
                    <a:lnTo>
                      <a:pt x="114" y="397"/>
                    </a:lnTo>
                    <a:lnTo>
                      <a:pt x="171" y="397"/>
                    </a:lnTo>
                    <a:lnTo>
                      <a:pt x="171" y="341"/>
                    </a:lnTo>
                    <a:lnTo>
                      <a:pt x="114" y="341"/>
                    </a:lnTo>
                    <a:lnTo>
                      <a:pt x="114" y="284"/>
                    </a:lnTo>
                    <a:lnTo>
                      <a:pt x="227" y="284"/>
                    </a:lnTo>
                    <a:lnTo>
                      <a:pt x="227" y="171"/>
                    </a:lnTo>
                    <a:lnTo>
                      <a:pt x="454" y="171"/>
                    </a:lnTo>
                    <a:lnTo>
                      <a:pt x="454" y="57"/>
                    </a:lnTo>
                    <a:lnTo>
                      <a:pt x="511" y="57"/>
                    </a:lnTo>
                    <a:lnTo>
                      <a:pt x="511" y="0"/>
                    </a:lnTo>
                    <a:lnTo>
                      <a:pt x="624" y="0"/>
                    </a:lnTo>
                    <a:lnTo>
                      <a:pt x="624" y="114"/>
                    </a:lnTo>
                    <a:lnTo>
                      <a:pt x="681" y="114"/>
                    </a:lnTo>
                    <a:lnTo>
                      <a:pt x="681" y="171"/>
                    </a:lnTo>
                    <a:lnTo>
                      <a:pt x="851" y="171"/>
                    </a:lnTo>
                    <a:lnTo>
                      <a:pt x="851" y="341"/>
                    </a:lnTo>
                    <a:lnTo>
                      <a:pt x="738" y="341"/>
                    </a:lnTo>
                    <a:lnTo>
                      <a:pt x="738" y="624"/>
                    </a:lnTo>
                    <a:lnTo>
                      <a:pt x="681" y="624"/>
                    </a:lnTo>
                    <a:lnTo>
                      <a:pt x="681" y="681"/>
                    </a:lnTo>
                    <a:lnTo>
                      <a:pt x="624" y="681"/>
                    </a:lnTo>
                    <a:lnTo>
                      <a:pt x="624" y="738"/>
                    </a:lnTo>
                    <a:lnTo>
                      <a:pt x="567" y="738"/>
                    </a:lnTo>
                    <a:lnTo>
                      <a:pt x="567" y="851"/>
                    </a:lnTo>
                    <a:lnTo>
                      <a:pt x="511" y="851"/>
                    </a:lnTo>
                    <a:lnTo>
                      <a:pt x="511" y="964"/>
                    </a:lnTo>
                    <a:lnTo>
                      <a:pt x="794" y="964"/>
                    </a:lnTo>
                    <a:lnTo>
                      <a:pt x="794" y="1021"/>
                    </a:lnTo>
                    <a:lnTo>
                      <a:pt x="738" y="1021"/>
                    </a:lnTo>
                    <a:lnTo>
                      <a:pt x="738" y="1191"/>
                    </a:lnTo>
                    <a:lnTo>
                      <a:pt x="681" y="1191"/>
                    </a:lnTo>
                    <a:lnTo>
                      <a:pt x="681" y="1248"/>
                    </a:lnTo>
                    <a:lnTo>
                      <a:pt x="624" y="1248"/>
                    </a:lnTo>
                    <a:lnTo>
                      <a:pt x="624" y="1191"/>
                    </a:lnTo>
                    <a:lnTo>
                      <a:pt x="567" y="1191"/>
                    </a:lnTo>
                    <a:lnTo>
                      <a:pt x="567" y="1248"/>
                    </a:lnTo>
                    <a:lnTo>
                      <a:pt x="511" y="1248"/>
                    </a:lnTo>
                    <a:lnTo>
                      <a:pt x="511" y="1361"/>
                    </a:lnTo>
                    <a:lnTo>
                      <a:pt x="284" y="1361"/>
                    </a:lnTo>
                    <a:lnTo>
                      <a:pt x="284" y="1418"/>
                    </a:lnTo>
                    <a:lnTo>
                      <a:pt x="227" y="1418"/>
                    </a:lnTo>
                    <a:lnTo>
                      <a:pt x="227" y="1305"/>
                    </a:lnTo>
                    <a:lnTo>
                      <a:pt x="284" y="1305"/>
                    </a:lnTo>
                    <a:lnTo>
                      <a:pt x="284" y="1248"/>
                    </a:lnTo>
                    <a:lnTo>
                      <a:pt x="227" y="1248"/>
                    </a:lnTo>
                    <a:lnTo>
                      <a:pt x="227" y="1305"/>
                    </a:lnTo>
                    <a:lnTo>
                      <a:pt x="114" y="1305"/>
                    </a:lnTo>
                    <a:lnTo>
                      <a:pt x="114" y="1248"/>
                    </a:lnTo>
                    <a:lnTo>
                      <a:pt x="171" y="1248"/>
                    </a:lnTo>
                    <a:lnTo>
                      <a:pt x="171" y="1078"/>
                    </a:lnTo>
                    <a:lnTo>
                      <a:pt x="114" y="1078"/>
                    </a:lnTo>
                    <a:lnTo>
                      <a:pt x="114" y="1248"/>
                    </a:lnTo>
                    <a:lnTo>
                      <a:pt x="57" y="124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0" name="Freeform 936"/>
              <p:cNvSpPr>
                <a:spLocks/>
              </p:cNvSpPr>
              <p:nvPr/>
            </p:nvSpPr>
            <p:spPr bwMode="auto">
              <a:xfrm>
                <a:off x="1594" y="2230"/>
                <a:ext cx="1474" cy="1418"/>
              </a:xfrm>
              <a:custGeom>
                <a:avLst/>
                <a:gdLst>
                  <a:gd name="T0" fmla="*/ 1474 w 1474"/>
                  <a:gd name="T1" fmla="*/ 737 h 1418"/>
                  <a:gd name="T2" fmla="*/ 1417 w 1474"/>
                  <a:gd name="T3" fmla="*/ 851 h 1418"/>
                  <a:gd name="T4" fmla="*/ 1361 w 1474"/>
                  <a:gd name="T5" fmla="*/ 964 h 1418"/>
                  <a:gd name="T6" fmla="*/ 1304 w 1474"/>
                  <a:gd name="T7" fmla="*/ 1078 h 1418"/>
                  <a:gd name="T8" fmla="*/ 1134 w 1474"/>
                  <a:gd name="T9" fmla="*/ 1021 h 1418"/>
                  <a:gd name="T10" fmla="*/ 1077 w 1474"/>
                  <a:gd name="T11" fmla="*/ 907 h 1418"/>
                  <a:gd name="T12" fmla="*/ 964 w 1474"/>
                  <a:gd name="T13" fmla="*/ 964 h 1418"/>
                  <a:gd name="T14" fmla="*/ 907 w 1474"/>
                  <a:gd name="T15" fmla="*/ 1078 h 1418"/>
                  <a:gd name="T16" fmla="*/ 680 w 1474"/>
                  <a:gd name="T17" fmla="*/ 1191 h 1418"/>
                  <a:gd name="T18" fmla="*/ 453 w 1474"/>
                  <a:gd name="T19" fmla="*/ 1248 h 1418"/>
                  <a:gd name="T20" fmla="*/ 397 w 1474"/>
                  <a:gd name="T21" fmla="*/ 1361 h 1418"/>
                  <a:gd name="T22" fmla="*/ 227 w 1474"/>
                  <a:gd name="T23" fmla="*/ 1418 h 1418"/>
                  <a:gd name="T24" fmla="*/ 170 w 1474"/>
                  <a:gd name="T25" fmla="*/ 1361 h 1418"/>
                  <a:gd name="T26" fmla="*/ 113 w 1474"/>
                  <a:gd name="T27" fmla="*/ 1191 h 1418"/>
                  <a:gd name="T28" fmla="*/ 0 w 1474"/>
                  <a:gd name="T29" fmla="*/ 964 h 1418"/>
                  <a:gd name="T30" fmla="*/ 113 w 1474"/>
                  <a:gd name="T31" fmla="*/ 851 h 1418"/>
                  <a:gd name="T32" fmla="*/ 57 w 1474"/>
                  <a:gd name="T33" fmla="*/ 794 h 1418"/>
                  <a:gd name="T34" fmla="*/ 113 w 1474"/>
                  <a:gd name="T35" fmla="*/ 681 h 1418"/>
                  <a:gd name="T36" fmla="*/ 227 w 1474"/>
                  <a:gd name="T37" fmla="*/ 624 h 1418"/>
                  <a:gd name="T38" fmla="*/ 283 w 1474"/>
                  <a:gd name="T39" fmla="*/ 567 h 1418"/>
                  <a:gd name="T40" fmla="*/ 340 w 1474"/>
                  <a:gd name="T41" fmla="*/ 510 h 1418"/>
                  <a:gd name="T42" fmla="*/ 397 w 1474"/>
                  <a:gd name="T43" fmla="*/ 340 h 1418"/>
                  <a:gd name="T44" fmla="*/ 453 w 1474"/>
                  <a:gd name="T45" fmla="*/ 284 h 1418"/>
                  <a:gd name="T46" fmla="*/ 680 w 1474"/>
                  <a:gd name="T47" fmla="*/ 227 h 1418"/>
                  <a:gd name="T48" fmla="*/ 737 w 1474"/>
                  <a:gd name="T49" fmla="*/ 114 h 1418"/>
                  <a:gd name="T50" fmla="*/ 794 w 1474"/>
                  <a:gd name="T51" fmla="*/ 57 h 1418"/>
                  <a:gd name="T52" fmla="*/ 850 w 1474"/>
                  <a:gd name="T53" fmla="*/ 0 h 1418"/>
                  <a:gd name="T54" fmla="*/ 907 w 1474"/>
                  <a:gd name="T55" fmla="*/ 57 h 1418"/>
                  <a:gd name="T56" fmla="*/ 964 w 1474"/>
                  <a:gd name="T57" fmla="*/ 170 h 1418"/>
                  <a:gd name="T58" fmla="*/ 1020 w 1474"/>
                  <a:gd name="T59" fmla="*/ 114 h 1418"/>
                  <a:gd name="T60" fmla="*/ 1134 w 1474"/>
                  <a:gd name="T61" fmla="*/ 170 h 1418"/>
                  <a:gd name="T62" fmla="*/ 1304 w 1474"/>
                  <a:gd name="T63" fmla="*/ 227 h 1418"/>
                  <a:gd name="T64" fmla="*/ 1361 w 1474"/>
                  <a:gd name="T65" fmla="*/ 397 h 1418"/>
                  <a:gd name="T66" fmla="*/ 1474 w 1474"/>
                  <a:gd name="T67" fmla="*/ 454 h 1418"/>
                  <a:gd name="T68" fmla="*/ 1417 w 1474"/>
                  <a:gd name="T69" fmla="*/ 681 h 1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74" h="1418">
                    <a:moveTo>
                      <a:pt x="1474" y="681"/>
                    </a:moveTo>
                    <a:lnTo>
                      <a:pt x="1474" y="737"/>
                    </a:lnTo>
                    <a:lnTo>
                      <a:pt x="1417" y="737"/>
                    </a:lnTo>
                    <a:lnTo>
                      <a:pt x="1417" y="851"/>
                    </a:lnTo>
                    <a:lnTo>
                      <a:pt x="1361" y="851"/>
                    </a:lnTo>
                    <a:lnTo>
                      <a:pt x="1361" y="964"/>
                    </a:lnTo>
                    <a:lnTo>
                      <a:pt x="1304" y="964"/>
                    </a:lnTo>
                    <a:lnTo>
                      <a:pt x="1304" y="1078"/>
                    </a:lnTo>
                    <a:lnTo>
                      <a:pt x="1134" y="1078"/>
                    </a:lnTo>
                    <a:lnTo>
                      <a:pt x="1134" y="1021"/>
                    </a:lnTo>
                    <a:lnTo>
                      <a:pt x="1077" y="1021"/>
                    </a:lnTo>
                    <a:lnTo>
                      <a:pt x="1077" y="907"/>
                    </a:lnTo>
                    <a:lnTo>
                      <a:pt x="964" y="907"/>
                    </a:lnTo>
                    <a:lnTo>
                      <a:pt x="964" y="964"/>
                    </a:lnTo>
                    <a:lnTo>
                      <a:pt x="907" y="964"/>
                    </a:lnTo>
                    <a:lnTo>
                      <a:pt x="907" y="1078"/>
                    </a:lnTo>
                    <a:lnTo>
                      <a:pt x="680" y="1078"/>
                    </a:lnTo>
                    <a:lnTo>
                      <a:pt x="680" y="1191"/>
                    </a:lnTo>
                    <a:lnTo>
                      <a:pt x="453" y="1191"/>
                    </a:lnTo>
                    <a:lnTo>
                      <a:pt x="453" y="1248"/>
                    </a:lnTo>
                    <a:lnTo>
                      <a:pt x="397" y="1248"/>
                    </a:lnTo>
                    <a:lnTo>
                      <a:pt x="397" y="1361"/>
                    </a:lnTo>
                    <a:lnTo>
                      <a:pt x="227" y="1361"/>
                    </a:lnTo>
                    <a:lnTo>
                      <a:pt x="227" y="1418"/>
                    </a:lnTo>
                    <a:lnTo>
                      <a:pt x="170" y="1418"/>
                    </a:lnTo>
                    <a:lnTo>
                      <a:pt x="170" y="1361"/>
                    </a:lnTo>
                    <a:lnTo>
                      <a:pt x="113" y="1361"/>
                    </a:lnTo>
                    <a:lnTo>
                      <a:pt x="113" y="1191"/>
                    </a:lnTo>
                    <a:lnTo>
                      <a:pt x="0" y="1191"/>
                    </a:lnTo>
                    <a:lnTo>
                      <a:pt x="0" y="964"/>
                    </a:lnTo>
                    <a:lnTo>
                      <a:pt x="113" y="964"/>
                    </a:lnTo>
                    <a:lnTo>
                      <a:pt x="113" y="851"/>
                    </a:lnTo>
                    <a:lnTo>
                      <a:pt x="57" y="851"/>
                    </a:lnTo>
                    <a:lnTo>
                      <a:pt x="57" y="794"/>
                    </a:lnTo>
                    <a:lnTo>
                      <a:pt x="113" y="794"/>
                    </a:lnTo>
                    <a:lnTo>
                      <a:pt x="113" y="681"/>
                    </a:lnTo>
                    <a:lnTo>
                      <a:pt x="227" y="681"/>
                    </a:lnTo>
                    <a:lnTo>
                      <a:pt x="227" y="624"/>
                    </a:lnTo>
                    <a:lnTo>
                      <a:pt x="283" y="624"/>
                    </a:lnTo>
                    <a:lnTo>
                      <a:pt x="283" y="567"/>
                    </a:lnTo>
                    <a:lnTo>
                      <a:pt x="340" y="567"/>
                    </a:lnTo>
                    <a:lnTo>
                      <a:pt x="340" y="510"/>
                    </a:lnTo>
                    <a:lnTo>
                      <a:pt x="397" y="510"/>
                    </a:lnTo>
                    <a:lnTo>
                      <a:pt x="397" y="340"/>
                    </a:lnTo>
                    <a:lnTo>
                      <a:pt x="453" y="340"/>
                    </a:lnTo>
                    <a:lnTo>
                      <a:pt x="453" y="284"/>
                    </a:lnTo>
                    <a:lnTo>
                      <a:pt x="680" y="284"/>
                    </a:lnTo>
                    <a:lnTo>
                      <a:pt x="680" y="227"/>
                    </a:lnTo>
                    <a:lnTo>
                      <a:pt x="737" y="227"/>
                    </a:lnTo>
                    <a:lnTo>
                      <a:pt x="737" y="114"/>
                    </a:lnTo>
                    <a:lnTo>
                      <a:pt x="794" y="114"/>
                    </a:lnTo>
                    <a:lnTo>
                      <a:pt x="794" y="57"/>
                    </a:lnTo>
                    <a:lnTo>
                      <a:pt x="850" y="57"/>
                    </a:lnTo>
                    <a:lnTo>
                      <a:pt x="850" y="0"/>
                    </a:lnTo>
                    <a:lnTo>
                      <a:pt x="907" y="0"/>
                    </a:lnTo>
                    <a:lnTo>
                      <a:pt x="907" y="57"/>
                    </a:lnTo>
                    <a:lnTo>
                      <a:pt x="964" y="57"/>
                    </a:lnTo>
                    <a:lnTo>
                      <a:pt x="964" y="170"/>
                    </a:lnTo>
                    <a:lnTo>
                      <a:pt x="1020" y="170"/>
                    </a:lnTo>
                    <a:lnTo>
                      <a:pt x="1020" y="114"/>
                    </a:lnTo>
                    <a:lnTo>
                      <a:pt x="1134" y="114"/>
                    </a:lnTo>
                    <a:lnTo>
                      <a:pt x="1134" y="170"/>
                    </a:lnTo>
                    <a:lnTo>
                      <a:pt x="1304" y="170"/>
                    </a:lnTo>
                    <a:lnTo>
                      <a:pt x="1304" y="227"/>
                    </a:lnTo>
                    <a:lnTo>
                      <a:pt x="1361" y="227"/>
                    </a:lnTo>
                    <a:lnTo>
                      <a:pt x="1361" y="397"/>
                    </a:lnTo>
                    <a:lnTo>
                      <a:pt x="1474" y="397"/>
                    </a:lnTo>
                    <a:lnTo>
                      <a:pt x="1474" y="454"/>
                    </a:lnTo>
                    <a:lnTo>
                      <a:pt x="1417" y="454"/>
                    </a:lnTo>
                    <a:lnTo>
                      <a:pt x="1417" y="681"/>
                    </a:lnTo>
                    <a:lnTo>
                      <a:pt x="1474" y="68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1" name="Freeform 937"/>
              <p:cNvSpPr>
                <a:spLocks/>
              </p:cNvSpPr>
              <p:nvPr/>
            </p:nvSpPr>
            <p:spPr bwMode="auto">
              <a:xfrm>
                <a:off x="3295" y="3251"/>
                <a:ext cx="964" cy="907"/>
              </a:xfrm>
              <a:custGeom>
                <a:avLst/>
                <a:gdLst>
                  <a:gd name="T0" fmla="*/ 907 w 964"/>
                  <a:gd name="T1" fmla="*/ 113 h 907"/>
                  <a:gd name="T2" fmla="*/ 907 w 964"/>
                  <a:gd name="T3" fmla="*/ 0 h 907"/>
                  <a:gd name="T4" fmla="*/ 794 w 964"/>
                  <a:gd name="T5" fmla="*/ 0 h 907"/>
                  <a:gd name="T6" fmla="*/ 794 w 964"/>
                  <a:gd name="T7" fmla="*/ 57 h 907"/>
                  <a:gd name="T8" fmla="*/ 680 w 964"/>
                  <a:gd name="T9" fmla="*/ 57 h 907"/>
                  <a:gd name="T10" fmla="*/ 680 w 964"/>
                  <a:gd name="T11" fmla="*/ 0 h 907"/>
                  <a:gd name="T12" fmla="*/ 567 w 964"/>
                  <a:gd name="T13" fmla="*/ 0 h 907"/>
                  <a:gd name="T14" fmla="*/ 567 w 964"/>
                  <a:gd name="T15" fmla="*/ 113 h 907"/>
                  <a:gd name="T16" fmla="*/ 510 w 964"/>
                  <a:gd name="T17" fmla="*/ 113 h 907"/>
                  <a:gd name="T18" fmla="*/ 510 w 964"/>
                  <a:gd name="T19" fmla="*/ 170 h 907"/>
                  <a:gd name="T20" fmla="*/ 453 w 964"/>
                  <a:gd name="T21" fmla="*/ 170 h 907"/>
                  <a:gd name="T22" fmla="*/ 453 w 964"/>
                  <a:gd name="T23" fmla="*/ 283 h 907"/>
                  <a:gd name="T24" fmla="*/ 397 w 964"/>
                  <a:gd name="T25" fmla="*/ 283 h 907"/>
                  <a:gd name="T26" fmla="*/ 397 w 964"/>
                  <a:gd name="T27" fmla="*/ 340 h 907"/>
                  <a:gd name="T28" fmla="*/ 227 w 964"/>
                  <a:gd name="T29" fmla="*/ 340 h 907"/>
                  <a:gd name="T30" fmla="*/ 227 w 964"/>
                  <a:gd name="T31" fmla="*/ 283 h 907"/>
                  <a:gd name="T32" fmla="*/ 170 w 964"/>
                  <a:gd name="T33" fmla="*/ 283 h 907"/>
                  <a:gd name="T34" fmla="*/ 170 w 964"/>
                  <a:gd name="T35" fmla="*/ 340 h 907"/>
                  <a:gd name="T36" fmla="*/ 113 w 964"/>
                  <a:gd name="T37" fmla="*/ 340 h 907"/>
                  <a:gd name="T38" fmla="*/ 113 w 964"/>
                  <a:gd name="T39" fmla="*/ 453 h 907"/>
                  <a:gd name="T40" fmla="*/ 0 w 964"/>
                  <a:gd name="T41" fmla="*/ 453 h 907"/>
                  <a:gd name="T42" fmla="*/ 0 w 964"/>
                  <a:gd name="T43" fmla="*/ 567 h 907"/>
                  <a:gd name="T44" fmla="*/ 57 w 964"/>
                  <a:gd name="T45" fmla="*/ 567 h 907"/>
                  <a:gd name="T46" fmla="*/ 57 w 964"/>
                  <a:gd name="T47" fmla="*/ 624 h 907"/>
                  <a:gd name="T48" fmla="*/ 113 w 964"/>
                  <a:gd name="T49" fmla="*/ 624 h 907"/>
                  <a:gd name="T50" fmla="*/ 113 w 964"/>
                  <a:gd name="T51" fmla="*/ 680 h 907"/>
                  <a:gd name="T52" fmla="*/ 227 w 964"/>
                  <a:gd name="T53" fmla="*/ 680 h 907"/>
                  <a:gd name="T54" fmla="*/ 227 w 964"/>
                  <a:gd name="T55" fmla="*/ 794 h 907"/>
                  <a:gd name="T56" fmla="*/ 283 w 964"/>
                  <a:gd name="T57" fmla="*/ 794 h 907"/>
                  <a:gd name="T58" fmla="*/ 283 w 964"/>
                  <a:gd name="T59" fmla="*/ 850 h 907"/>
                  <a:gd name="T60" fmla="*/ 397 w 964"/>
                  <a:gd name="T61" fmla="*/ 850 h 907"/>
                  <a:gd name="T62" fmla="*/ 397 w 964"/>
                  <a:gd name="T63" fmla="*/ 794 h 907"/>
                  <a:gd name="T64" fmla="*/ 453 w 964"/>
                  <a:gd name="T65" fmla="*/ 794 h 907"/>
                  <a:gd name="T66" fmla="*/ 453 w 964"/>
                  <a:gd name="T67" fmla="*/ 907 h 907"/>
                  <a:gd name="T68" fmla="*/ 567 w 964"/>
                  <a:gd name="T69" fmla="*/ 907 h 907"/>
                  <a:gd name="T70" fmla="*/ 567 w 964"/>
                  <a:gd name="T71" fmla="*/ 850 h 907"/>
                  <a:gd name="T72" fmla="*/ 624 w 964"/>
                  <a:gd name="T73" fmla="*/ 850 h 907"/>
                  <a:gd name="T74" fmla="*/ 624 w 964"/>
                  <a:gd name="T75" fmla="*/ 737 h 907"/>
                  <a:gd name="T76" fmla="*/ 567 w 964"/>
                  <a:gd name="T77" fmla="*/ 737 h 907"/>
                  <a:gd name="T78" fmla="*/ 567 w 964"/>
                  <a:gd name="T79" fmla="*/ 680 h 907"/>
                  <a:gd name="T80" fmla="*/ 624 w 964"/>
                  <a:gd name="T81" fmla="*/ 680 h 907"/>
                  <a:gd name="T82" fmla="*/ 737 w 964"/>
                  <a:gd name="T83" fmla="*/ 680 h 907"/>
                  <a:gd name="T84" fmla="*/ 737 w 964"/>
                  <a:gd name="T85" fmla="*/ 624 h 907"/>
                  <a:gd name="T86" fmla="*/ 794 w 964"/>
                  <a:gd name="T87" fmla="*/ 624 h 907"/>
                  <a:gd name="T88" fmla="*/ 794 w 964"/>
                  <a:gd name="T89" fmla="*/ 567 h 907"/>
                  <a:gd name="T90" fmla="*/ 850 w 964"/>
                  <a:gd name="T91" fmla="*/ 567 h 907"/>
                  <a:gd name="T92" fmla="*/ 850 w 964"/>
                  <a:gd name="T93" fmla="*/ 624 h 907"/>
                  <a:gd name="T94" fmla="*/ 964 w 964"/>
                  <a:gd name="T95" fmla="*/ 624 h 907"/>
                  <a:gd name="T96" fmla="*/ 964 w 964"/>
                  <a:gd name="T97" fmla="*/ 567 h 907"/>
                  <a:gd name="T98" fmla="*/ 907 w 964"/>
                  <a:gd name="T99" fmla="*/ 567 h 907"/>
                  <a:gd name="T100" fmla="*/ 907 w 964"/>
                  <a:gd name="T101" fmla="*/ 397 h 907"/>
                  <a:gd name="T102" fmla="*/ 794 w 964"/>
                  <a:gd name="T103" fmla="*/ 397 h 907"/>
                  <a:gd name="T104" fmla="*/ 794 w 964"/>
                  <a:gd name="T105" fmla="*/ 283 h 907"/>
                  <a:gd name="T106" fmla="*/ 850 w 964"/>
                  <a:gd name="T107" fmla="*/ 283 h 907"/>
                  <a:gd name="T108" fmla="*/ 850 w 964"/>
                  <a:gd name="T109" fmla="*/ 113 h 907"/>
                  <a:gd name="T110" fmla="*/ 907 w 964"/>
                  <a:gd name="T111" fmla="*/ 113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64" h="907">
                    <a:moveTo>
                      <a:pt x="907" y="113"/>
                    </a:moveTo>
                    <a:lnTo>
                      <a:pt x="907" y="0"/>
                    </a:lnTo>
                    <a:lnTo>
                      <a:pt x="794" y="0"/>
                    </a:lnTo>
                    <a:lnTo>
                      <a:pt x="794" y="57"/>
                    </a:lnTo>
                    <a:lnTo>
                      <a:pt x="680" y="57"/>
                    </a:lnTo>
                    <a:lnTo>
                      <a:pt x="680" y="0"/>
                    </a:lnTo>
                    <a:lnTo>
                      <a:pt x="567" y="0"/>
                    </a:lnTo>
                    <a:lnTo>
                      <a:pt x="567" y="113"/>
                    </a:lnTo>
                    <a:lnTo>
                      <a:pt x="510" y="113"/>
                    </a:lnTo>
                    <a:lnTo>
                      <a:pt x="510" y="170"/>
                    </a:lnTo>
                    <a:lnTo>
                      <a:pt x="453" y="170"/>
                    </a:lnTo>
                    <a:lnTo>
                      <a:pt x="453" y="283"/>
                    </a:lnTo>
                    <a:lnTo>
                      <a:pt x="397" y="283"/>
                    </a:lnTo>
                    <a:lnTo>
                      <a:pt x="397" y="340"/>
                    </a:lnTo>
                    <a:lnTo>
                      <a:pt x="227" y="340"/>
                    </a:lnTo>
                    <a:lnTo>
                      <a:pt x="227" y="283"/>
                    </a:lnTo>
                    <a:lnTo>
                      <a:pt x="170" y="283"/>
                    </a:lnTo>
                    <a:lnTo>
                      <a:pt x="170" y="340"/>
                    </a:lnTo>
                    <a:lnTo>
                      <a:pt x="113" y="340"/>
                    </a:lnTo>
                    <a:lnTo>
                      <a:pt x="113" y="453"/>
                    </a:lnTo>
                    <a:lnTo>
                      <a:pt x="0" y="453"/>
                    </a:lnTo>
                    <a:lnTo>
                      <a:pt x="0" y="567"/>
                    </a:lnTo>
                    <a:lnTo>
                      <a:pt x="57" y="567"/>
                    </a:lnTo>
                    <a:lnTo>
                      <a:pt x="57" y="624"/>
                    </a:lnTo>
                    <a:lnTo>
                      <a:pt x="113" y="624"/>
                    </a:lnTo>
                    <a:lnTo>
                      <a:pt x="113" y="680"/>
                    </a:lnTo>
                    <a:lnTo>
                      <a:pt x="227" y="680"/>
                    </a:lnTo>
                    <a:lnTo>
                      <a:pt x="227" y="794"/>
                    </a:lnTo>
                    <a:lnTo>
                      <a:pt x="283" y="794"/>
                    </a:lnTo>
                    <a:lnTo>
                      <a:pt x="283" y="850"/>
                    </a:lnTo>
                    <a:lnTo>
                      <a:pt x="397" y="850"/>
                    </a:lnTo>
                    <a:lnTo>
                      <a:pt x="397" y="794"/>
                    </a:lnTo>
                    <a:lnTo>
                      <a:pt x="453" y="794"/>
                    </a:lnTo>
                    <a:lnTo>
                      <a:pt x="453" y="907"/>
                    </a:lnTo>
                    <a:lnTo>
                      <a:pt x="567" y="907"/>
                    </a:lnTo>
                    <a:lnTo>
                      <a:pt x="567" y="850"/>
                    </a:lnTo>
                    <a:lnTo>
                      <a:pt x="624" y="850"/>
                    </a:lnTo>
                    <a:lnTo>
                      <a:pt x="624" y="737"/>
                    </a:lnTo>
                    <a:lnTo>
                      <a:pt x="567" y="737"/>
                    </a:lnTo>
                    <a:lnTo>
                      <a:pt x="567" y="680"/>
                    </a:lnTo>
                    <a:lnTo>
                      <a:pt x="624" y="680"/>
                    </a:lnTo>
                    <a:lnTo>
                      <a:pt x="737" y="680"/>
                    </a:lnTo>
                    <a:lnTo>
                      <a:pt x="737" y="624"/>
                    </a:lnTo>
                    <a:lnTo>
                      <a:pt x="794" y="624"/>
                    </a:lnTo>
                    <a:lnTo>
                      <a:pt x="794" y="567"/>
                    </a:lnTo>
                    <a:lnTo>
                      <a:pt x="850" y="567"/>
                    </a:lnTo>
                    <a:lnTo>
                      <a:pt x="850" y="624"/>
                    </a:lnTo>
                    <a:lnTo>
                      <a:pt x="964" y="624"/>
                    </a:lnTo>
                    <a:lnTo>
                      <a:pt x="964" y="567"/>
                    </a:lnTo>
                    <a:lnTo>
                      <a:pt x="907" y="567"/>
                    </a:lnTo>
                    <a:lnTo>
                      <a:pt x="907" y="397"/>
                    </a:lnTo>
                    <a:lnTo>
                      <a:pt x="794" y="397"/>
                    </a:lnTo>
                    <a:lnTo>
                      <a:pt x="794" y="283"/>
                    </a:lnTo>
                    <a:lnTo>
                      <a:pt x="850" y="283"/>
                    </a:lnTo>
                    <a:lnTo>
                      <a:pt x="850" y="113"/>
                    </a:lnTo>
                    <a:lnTo>
                      <a:pt x="907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2" name="Freeform 938"/>
              <p:cNvSpPr>
                <a:spLocks/>
              </p:cNvSpPr>
              <p:nvPr/>
            </p:nvSpPr>
            <p:spPr bwMode="auto">
              <a:xfrm>
                <a:off x="5506" y="5179"/>
                <a:ext cx="227" cy="170"/>
              </a:xfrm>
              <a:custGeom>
                <a:avLst/>
                <a:gdLst>
                  <a:gd name="T0" fmla="*/ 170 w 227"/>
                  <a:gd name="T1" fmla="*/ 0 h 170"/>
                  <a:gd name="T2" fmla="*/ 170 w 227"/>
                  <a:gd name="T3" fmla="*/ 56 h 170"/>
                  <a:gd name="T4" fmla="*/ 227 w 227"/>
                  <a:gd name="T5" fmla="*/ 56 h 170"/>
                  <a:gd name="T6" fmla="*/ 227 w 227"/>
                  <a:gd name="T7" fmla="*/ 170 h 170"/>
                  <a:gd name="T8" fmla="*/ 0 w 227"/>
                  <a:gd name="T9" fmla="*/ 170 h 170"/>
                  <a:gd name="T10" fmla="*/ 0 w 227"/>
                  <a:gd name="T11" fmla="*/ 113 h 170"/>
                  <a:gd name="T12" fmla="*/ 57 w 227"/>
                  <a:gd name="T13" fmla="*/ 113 h 170"/>
                  <a:gd name="T14" fmla="*/ 57 w 227"/>
                  <a:gd name="T15" fmla="*/ 0 h 170"/>
                  <a:gd name="T16" fmla="*/ 170 w 227"/>
                  <a:gd name="T17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7" h="170">
                    <a:moveTo>
                      <a:pt x="170" y="0"/>
                    </a:moveTo>
                    <a:lnTo>
                      <a:pt x="170" y="56"/>
                    </a:lnTo>
                    <a:lnTo>
                      <a:pt x="227" y="56"/>
                    </a:lnTo>
                    <a:lnTo>
                      <a:pt x="227" y="170"/>
                    </a:lnTo>
                    <a:lnTo>
                      <a:pt x="0" y="170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0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3" name="Freeform 939"/>
              <p:cNvSpPr>
                <a:spLocks/>
              </p:cNvSpPr>
              <p:nvPr/>
            </p:nvSpPr>
            <p:spPr bwMode="auto">
              <a:xfrm>
                <a:off x="5733" y="4782"/>
                <a:ext cx="113" cy="113"/>
              </a:xfrm>
              <a:custGeom>
                <a:avLst/>
                <a:gdLst>
                  <a:gd name="T0" fmla="*/ 113 w 113"/>
                  <a:gd name="T1" fmla="*/ 0 h 113"/>
                  <a:gd name="T2" fmla="*/ 113 w 113"/>
                  <a:gd name="T3" fmla="*/ 113 h 113"/>
                  <a:gd name="T4" fmla="*/ 0 w 113"/>
                  <a:gd name="T5" fmla="*/ 113 h 113"/>
                  <a:gd name="T6" fmla="*/ 0 w 113"/>
                  <a:gd name="T7" fmla="*/ 56 h 113"/>
                  <a:gd name="T8" fmla="*/ 57 w 113"/>
                  <a:gd name="T9" fmla="*/ 56 h 113"/>
                  <a:gd name="T10" fmla="*/ 57 w 113"/>
                  <a:gd name="T11" fmla="*/ 0 h 113"/>
                  <a:gd name="T12" fmla="*/ 113 w 113"/>
                  <a:gd name="T13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3" h="113">
                    <a:moveTo>
                      <a:pt x="113" y="0"/>
                    </a:moveTo>
                    <a:lnTo>
                      <a:pt x="113" y="113"/>
                    </a:lnTo>
                    <a:lnTo>
                      <a:pt x="0" y="113"/>
                    </a:lnTo>
                    <a:lnTo>
                      <a:pt x="0" y="56"/>
                    </a:lnTo>
                    <a:lnTo>
                      <a:pt x="57" y="56"/>
                    </a:lnTo>
                    <a:lnTo>
                      <a:pt x="57" y="0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4" name="Freeform 940"/>
              <p:cNvSpPr>
                <a:spLocks/>
              </p:cNvSpPr>
              <p:nvPr/>
            </p:nvSpPr>
            <p:spPr bwMode="auto">
              <a:xfrm>
                <a:off x="5846" y="4838"/>
                <a:ext cx="567" cy="397"/>
              </a:xfrm>
              <a:custGeom>
                <a:avLst/>
                <a:gdLst>
                  <a:gd name="T0" fmla="*/ 567 w 567"/>
                  <a:gd name="T1" fmla="*/ 57 h 397"/>
                  <a:gd name="T2" fmla="*/ 511 w 567"/>
                  <a:gd name="T3" fmla="*/ 57 h 397"/>
                  <a:gd name="T4" fmla="*/ 511 w 567"/>
                  <a:gd name="T5" fmla="*/ 0 h 397"/>
                  <a:gd name="T6" fmla="*/ 397 w 567"/>
                  <a:gd name="T7" fmla="*/ 0 h 397"/>
                  <a:gd name="T8" fmla="*/ 397 w 567"/>
                  <a:gd name="T9" fmla="*/ 114 h 397"/>
                  <a:gd name="T10" fmla="*/ 341 w 567"/>
                  <a:gd name="T11" fmla="*/ 114 h 397"/>
                  <a:gd name="T12" fmla="*/ 341 w 567"/>
                  <a:gd name="T13" fmla="*/ 57 h 397"/>
                  <a:gd name="T14" fmla="*/ 227 w 567"/>
                  <a:gd name="T15" fmla="*/ 57 h 397"/>
                  <a:gd name="T16" fmla="*/ 227 w 567"/>
                  <a:gd name="T17" fmla="*/ 227 h 397"/>
                  <a:gd name="T18" fmla="*/ 171 w 567"/>
                  <a:gd name="T19" fmla="*/ 227 h 397"/>
                  <a:gd name="T20" fmla="*/ 171 w 567"/>
                  <a:gd name="T21" fmla="*/ 284 h 397"/>
                  <a:gd name="T22" fmla="*/ 114 w 567"/>
                  <a:gd name="T23" fmla="*/ 284 h 397"/>
                  <a:gd name="T24" fmla="*/ 114 w 567"/>
                  <a:gd name="T25" fmla="*/ 341 h 397"/>
                  <a:gd name="T26" fmla="*/ 0 w 567"/>
                  <a:gd name="T27" fmla="*/ 341 h 397"/>
                  <a:gd name="T28" fmla="*/ 0 w 567"/>
                  <a:gd name="T29" fmla="*/ 397 h 397"/>
                  <a:gd name="T30" fmla="*/ 171 w 567"/>
                  <a:gd name="T31" fmla="*/ 397 h 397"/>
                  <a:gd name="T32" fmla="*/ 171 w 567"/>
                  <a:gd name="T33" fmla="*/ 341 h 397"/>
                  <a:gd name="T34" fmla="*/ 227 w 567"/>
                  <a:gd name="T35" fmla="*/ 341 h 397"/>
                  <a:gd name="T36" fmla="*/ 227 w 567"/>
                  <a:gd name="T37" fmla="*/ 284 h 397"/>
                  <a:gd name="T38" fmla="*/ 284 w 567"/>
                  <a:gd name="T39" fmla="*/ 284 h 397"/>
                  <a:gd name="T40" fmla="*/ 284 w 567"/>
                  <a:gd name="T41" fmla="*/ 227 h 397"/>
                  <a:gd name="T42" fmla="*/ 397 w 567"/>
                  <a:gd name="T43" fmla="*/ 227 h 397"/>
                  <a:gd name="T44" fmla="*/ 397 w 567"/>
                  <a:gd name="T45" fmla="*/ 171 h 397"/>
                  <a:gd name="T46" fmla="*/ 567 w 567"/>
                  <a:gd name="T47" fmla="*/ 171 h 397"/>
                  <a:gd name="T48" fmla="*/ 567 w 567"/>
                  <a:gd name="T49" fmla="*/ 5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67" h="397">
                    <a:moveTo>
                      <a:pt x="567" y="57"/>
                    </a:moveTo>
                    <a:lnTo>
                      <a:pt x="511" y="57"/>
                    </a:lnTo>
                    <a:lnTo>
                      <a:pt x="511" y="0"/>
                    </a:lnTo>
                    <a:lnTo>
                      <a:pt x="397" y="0"/>
                    </a:lnTo>
                    <a:lnTo>
                      <a:pt x="397" y="114"/>
                    </a:lnTo>
                    <a:lnTo>
                      <a:pt x="341" y="114"/>
                    </a:lnTo>
                    <a:lnTo>
                      <a:pt x="341" y="57"/>
                    </a:lnTo>
                    <a:lnTo>
                      <a:pt x="227" y="57"/>
                    </a:lnTo>
                    <a:lnTo>
                      <a:pt x="227" y="227"/>
                    </a:lnTo>
                    <a:lnTo>
                      <a:pt x="171" y="227"/>
                    </a:lnTo>
                    <a:lnTo>
                      <a:pt x="171" y="284"/>
                    </a:lnTo>
                    <a:lnTo>
                      <a:pt x="114" y="284"/>
                    </a:lnTo>
                    <a:lnTo>
                      <a:pt x="114" y="341"/>
                    </a:lnTo>
                    <a:lnTo>
                      <a:pt x="0" y="341"/>
                    </a:lnTo>
                    <a:lnTo>
                      <a:pt x="0" y="397"/>
                    </a:lnTo>
                    <a:lnTo>
                      <a:pt x="171" y="397"/>
                    </a:lnTo>
                    <a:lnTo>
                      <a:pt x="171" y="341"/>
                    </a:lnTo>
                    <a:lnTo>
                      <a:pt x="227" y="341"/>
                    </a:lnTo>
                    <a:lnTo>
                      <a:pt x="227" y="284"/>
                    </a:lnTo>
                    <a:lnTo>
                      <a:pt x="284" y="284"/>
                    </a:lnTo>
                    <a:lnTo>
                      <a:pt x="284" y="227"/>
                    </a:lnTo>
                    <a:lnTo>
                      <a:pt x="397" y="227"/>
                    </a:lnTo>
                    <a:lnTo>
                      <a:pt x="397" y="171"/>
                    </a:lnTo>
                    <a:lnTo>
                      <a:pt x="567" y="171"/>
                    </a:lnTo>
                    <a:lnTo>
                      <a:pt x="567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5" name="Freeform 941"/>
              <p:cNvSpPr>
                <a:spLocks/>
              </p:cNvSpPr>
              <p:nvPr/>
            </p:nvSpPr>
            <p:spPr bwMode="auto">
              <a:xfrm>
                <a:off x="6527" y="5065"/>
                <a:ext cx="453" cy="284"/>
              </a:xfrm>
              <a:custGeom>
                <a:avLst/>
                <a:gdLst>
                  <a:gd name="T0" fmla="*/ 397 w 453"/>
                  <a:gd name="T1" fmla="*/ 284 h 284"/>
                  <a:gd name="T2" fmla="*/ 340 w 453"/>
                  <a:gd name="T3" fmla="*/ 284 h 284"/>
                  <a:gd name="T4" fmla="*/ 340 w 453"/>
                  <a:gd name="T5" fmla="*/ 227 h 284"/>
                  <a:gd name="T6" fmla="*/ 170 w 453"/>
                  <a:gd name="T7" fmla="*/ 227 h 284"/>
                  <a:gd name="T8" fmla="*/ 170 w 453"/>
                  <a:gd name="T9" fmla="*/ 170 h 284"/>
                  <a:gd name="T10" fmla="*/ 113 w 453"/>
                  <a:gd name="T11" fmla="*/ 170 h 284"/>
                  <a:gd name="T12" fmla="*/ 113 w 453"/>
                  <a:gd name="T13" fmla="*/ 114 h 284"/>
                  <a:gd name="T14" fmla="*/ 0 w 453"/>
                  <a:gd name="T15" fmla="*/ 114 h 284"/>
                  <a:gd name="T16" fmla="*/ 0 w 453"/>
                  <a:gd name="T17" fmla="*/ 57 h 284"/>
                  <a:gd name="T18" fmla="*/ 113 w 453"/>
                  <a:gd name="T19" fmla="*/ 57 h 284"/>
                  <a:gd name="T20" fmla="*/ 113 w 453"/>
                  <a:gd name="T21" fmla="*/ 0 h 284"/>
                  <a:gd name="T22" fmla="*/ 170 w 453"/>
                  <a:gd name="T23" fmla="*/ 0 h 284"/>
                  <a:gd name="T24" fmla="*/ 170 w 453"/>
                  <a:gd name="T25" fmla="*/ 57 h 284"/>
                  <a:gd name="T26" fmla="*/ 283 w 453"/>
                  <a:gd name="T27" fmla="*/ 57 h 284"/>
                  <a:gd name="T28" fmla="*/ 283 w 453"/>
                  <a:gd name="T29" fmla="*/ 114 h 284"/>
                  <a:gd name="T30" fmla="*/ 340 w 453"/>
                  <a:gd name="T31" fmla="*/ 114 h 284"/>
                  <a:gd name="T32" fmla="*/ 340 w 453"/>
                  <a:gd name="T33" fmla="*/ 170 h 284"/>
                  <a:gd name="T34" fmla="*/ 397 w 453"/>
                  <a:gd name="T35" fmla="*/ 170 h 284"/>
                  <a:gd name="T36" fmla="*/ 397 w 453"/>
                  <a:gd name="T37" fmla="*/ 227 h 284"/>
                  <a:gd name="T38" fmla="*/ 453 w 453"/>
                  <a:gd name="T39" fmla="*/ 227 h 284"/>
                  <a:gd name="T40" fmla="*/ 453 w 453"/>
                  <a:gd name="T41" fmla="*/ 284 h 284"/>
                  <a:gd name="T42" fmla="*/ 397 w 453"/>
                  <a:gd name="T43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53" h="284">
                    <a:moveTo>
                      <a:pt x="397" y="284"/>
                    </a:moveTo>
                    <a:lnTo>
                      <a:pt x="340" y="284"/>
                    </a:lnTo>
                    <a:lnTo>
                      <a:pt x="340" y="227"/>
                    </a:lnTo>
                    <a:lnTo>
                      <a:pt x="170" y="227"/>
                    </a:lnTo>
                    <a:lnTo>
                      <a:pt x="170" y="170"/>
                    </a:lnTo>
                    <a:lnTo>
                      <a:pt x="113" y="170"/>
                    </a:lnTo>
                    <a:lnTo>
                      <a:pt x="113" y="114"/>
                    </a:lnTo>
                    <a:lnTo>
                      <a:pt x="0" y="114"/>
                    </a:lnTo>
                    <a:lnTo>
                      <a:pt x="0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283" y="57"/>
                    </a:lnTo>
                    <a:lnTo>
                      <a:pt x="283" y="114"/>
                    </a:lnTo>
                    <a:lnTo>
                      <a:pt x="340" y="114"/>
                    </a:lnTo>
                    <a:lnTo>
                      <a:pt x="340" y="170"/>
                    </a:lnTo>
                    <a:lnTo>
                      <a:pt x="397" y="170"/>
                    </a:lnTo>
                    <a:lnTo>
                      <a:pt x="397" y="227"/>
                    </a:lnTo>
                    <a:lnTo>
                      <a:pt x="453" y="227"/>
                    </a:lnTo>
                    <a:lnTo>
                      <a:pt x="453" y="284"/>
                    </a:lnTo>
                    <a:lnTo>
                      <a:pt x="397" y="28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6" name="Freeform 942"/>
              <p:cNvSpPr>
                <a:spLocks/>
              </p:cNvSpPr>
              <p:nvPr/>
            </p:nvSpPr>
            <p:spPr bwMode="auto">
              <a:xfrm>
                <a:off x="6017" y="4328"/>
                <a:ext cx="340" cy="510"/>
              </a:xfrm>
              <a:custGeom>
                <a:avLst/>
                <a:gdLst>
                  <a:gd name="T0" fmla="*/ 340 w 340"/>
                  <a:gd name="T1" fmla="*/ 510 h 510"/>
                  <a:gd name="T2" fmla="*/ 340 w 340"/>
                  <a:gd name="T3" fmla="*/ 454 h 510"/>
                  <a:gd name="T4" fmla="*/ 283 w 340"/>
                  <a:gd name="T5" fmla="*/ 454 h 510"/>
                  <a:gd name="T6" fmla="*/ 283 w 340"/>
                  <a:gd name="T7" fmla="*/ 397 h 510"/>
                  <a:gd name="T8" fmla="*/ 226 w 340"/>
                  <a:gd name="T9" fmla="*/ 397 h 510"/>
                  <a:gd name="T10" fmla="*/ 226 w 340"/>
                  <a:gd name="T11" fmla="*/ 284 h 510"/>
                  <a:gd name="T12" fmla="*/ 170 w 340"/>
                  <a:gd name="T13" fmla="*/ 284 h 510"/>
                  <a:gd name="T14" fmla="*/ 170 w 340"/>
                  <a:gd name="T15" fmla="*/ 227 h 510"/>
                  <a:gd name="T16" fmla="*/ 226 w 340"/>
                  <a:gd name="T17" fmla="*/ 227 h 510"/>
                  <a:gd name="T18" fmla="*/ 226 w 340"/>
                  <a:gd name="T19" fmla="*/ 0 h 510"/>
                  <a:gd name="T20" fmla="*/ 0 w 340"/>
                  <a:gd name="T21" fmla="*/ 0 h 510"/>
                  <a:gd name="T22" fmla="*/ 0 w 340"/>
                  <a:gd name="T23" fmla="*/ 284 h 510"/>
                  <a:gd name="T24" fmla="*/ 56 w 340"/>
                  <a:gd name="T25" fmla="*/ 284 h 510"/>
                  <a:gd name="T26" fmla="*/ 56 w 340"/>
                  <a:gd name="T27" fmla="*/ 340 h 510"/>
                  <a:gd name="T28" fmla="*/ 113 w 340"/>
                  <a:gd name="T29" fmla="*/ 340 h 510"/>
                  <a:gd name="T30" fmla="*/ 113 w 340"/>
                  <a:gd name="T31" fmla="*/ 397 h 510"/>
                  <a:gd name="T32" fmla="*/ 170 w 340"/>
                  <a:gd name="T33" fmla="*/ 397 h 510"/>
                  <a:gd name="T34" fmla="*/ 226 w 340"/>
                  <a:gd name="T35" fmla="*/ 397 h 510"/>
                  <a:gd name="T36" fmla="*/ 226 w 340"/>
                  <a:gd name="T37" fmla="*/ 454 h 510"/>
                  <a:gd name="T38" fmla="*/ 226 w 340"/>
                  <a:gd name="T39" fmla="*/ 510 h 510"/>
                  <a:gd name="T40" fmla="*/ 340 w 340"/>
                  <a:gd name="T41" fmla="*/ 51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40" h="510">
                    <a:moveTo>
                      <a:pt x="340" y="510"/>
                    </a:moveTo>
                    <a:lnTo>
                      <a:pt x="340" y="454"/>
                    </a:lnTo>
                    <a:lnTo>
                      <a:pt x="283" y="454"/>
                    </a:lnTo>
                    <a:lnTo>
                      <a:pt x="283" y="397"/>
                    </a:lnTo>
                    <a:lnTo>
                      <a:pt x="226" y="397"/>
                    </a:lnTo>
                    <a:lnTo>
                      <a:pt x="226" y="284"/>
                    </a:lnTo>
                    <a:lnTo>
                      <a:pt x="170" y="284"/>
                    </a:lnTo>
                    <a:lnTo>
                      <a:pt x="170" y="227"/>
                    </a:lnTo>
                    <a:lnTo>
                      <a:pt x="226" y="227"/>
                    </a:lnTo>
                    <a:lnTo>
                      <a:pt x="226" y="0"/>
                    </a:lnTo>
                    <a:lnTo>
                      <a:pt x="0" y="0"/>
                    </a:lnTo>
                    <a:lnTo>
                      <a:pt x="0" y="284"/>
                    </a:lnTo>
                    <a:lnTo>
                      <a:pt x="56" y="284"/>
                    </a:lnTo>
                    <a:lnTo>
                      <a:pt x="56" y="340"/>
                    </a:lnTo>
                    <a:lnTo>
                      <a:pt x="113" y="340"/>
                    </a:lnTo>
                    <a:lnTo>
                      <a:pt x="113" y="397"/>
                    </a:lnTo>
                    <a:lnTo>
                      <a:pt x="170" y="397"/>
                    </a:lnTo>
                    <a:lnTo>
                      <a:pt x="226" y="397"/>
                    </a:lnTo>
                    <a:lnTo>
                      <a:pt x="226" y="454"/>
                    </a:lnTo>
                    <a:lnTo>
                      <a:pt x="226" y="510"/>
                    </a:lnTo>
                    <a:lnTo>
                      <a:pt x="340" y="51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8" name="Freeform 944"/>
              <p:cNvSpPr>
                <a:spLocks/>
              </p:cNvSpPr>
              <p:nvPr/>
            </p:nvSpPr>
            <p:spPr bwMode="auto">
              <a:xfrm>
                <a:off x="6017" y="3818"/>
                <a:ext cx="623" cy="1134"/>
              </a:xfrm>
              <a:custGeom>
                <a:avLst/>
                <a:gdLst>
                  <a:gd name="T0" fmla="*/ 396 w 623"/>
                  <a:gd name="T1" fmla="*/ 1134 h 1134"/>
                  <a:gd name="T2" fmla="*/ 396 w 623"/>
                  <a:gd name="T3" fmla="*/ 1077 h 1134"/>
                  <a:gd name="T4" fmla="*/ 340 w 623"/>
                  <a:gd name="T5" fmla="*/ 1077 h 1134"/>
                  <a:gd name="T6" fmla="*/ 340 w 623"/>
                  <a:gd name="T7" fmla="*/ 964 h 1134"/>
                  <a:gd name="T8" fmla="*/ 283 w 623"/>
                  <a:gd name="T9" fmla="*/ 964 h 1134"/>
                  <a:gd name="T10" fmla="*/ 283 w 623"/>
                  <a:gd name="T11" fmla="*/ 907 h 1134"/>
                  <a:gd name="T12" fmla="*/ 226 w 623"/>
                  <a:gd name="T13" fmla="*/ 907 h 1134"/>
                  <a:gd name="T14" fmla="*/ 226 w 623"/>
                  <a:gd name="T15" fmla="*/ 794 h 1134"/>
                  <a:gd name="T16" fmla="*/ 170 w 623"/>
                  <a:gd name="T17" fmla="*/ 794 h 1134"/>
                  <a:gd name="T18" fmla="*/ 170 w 623"/>
                  <a:gd name="T19" fmla="*/ 737 h 1134"/>
                  <a:gd name="T20" fmla="*/ 226 w 623"/>
                  <a:gd name="T21" fmla="*/ 737 h 1134"/>
                  <a:gd name="T22" fmla="*/ 226 w 623"/>
                  <a:gd name="T23" fmla="*/ 510 h 1134"/>
                  <a:gd name="T24" fmla="*/ 0 w 623"/>
                  <a:gd name="T25" fmla="*/ 510 h 1134"/>
                  <a:gd name="T26" fmla="*/ 0 w 623"/>
                  <a:gd name="T27" fmla="*/ 283 h 1134"/>
                  <a:gd name="T28" fmla="*/ 56 w 623"/>
                  <a:gd name="T29" fmla="*/ 283 h 1134"/>
                  <a:gd name="T30" fmla="*/ 56 w 623"/>
                  <a:gd name="T31" fmla="*/ 113 h 1134"/>
                  <a:gd name="T32" fmla="*/ 113 w 623"/>
                  <a:gd name="T33" fmla="*/ 113 h 1134"/>
                  <a:gd name="T34" fmla="*/ 113 w 623"/>
                  <a:gd name="T35" fmla="*/ 57 h 1134"/>
                  <a:gd name="T36" fmla="*/ 170 w 623"/>
                  <a:gd name="T37" fmla="*/ 57 h 1134"/>
                  <a:gd name="T38" fmla="*/ 170 w 623"/>
                  <a:gd name="T39" fmla="*/ 0 h 1134"/>
                  <a:gd name="T40" fmla="*/ 283 w 623"/>
                  <a:gd name="T41" fmla="*/ 0 h 1134"/>
                  <a:gd name="T42" fmla="*/ 283 w 623"/>
                  <a:gd name="T43" fmla="*/ 57 h 1134"/>
                  <a:gd name="T44" fmla="*/ 396 w 623"/>
                  <a:gd name="T45" fmla="*/ 57 h 1134"/>
                  <a:gd name="T46" fmla="*/ 396 w 623"/>
                  <a:gd name="T47" fmla="*/ 113 h 1134"/>
                  <a:gd name="T48" fmla="*/ 453 w 623"/>
                  <a:gd name="T49" fmla="*/ 113 h 1134"/>
                  <a:gd name="T50" fmla="*/ 453 w 623"/>
                  <a:gd name="T51" fmla="*/ 170 h 1134"/>
                  <a:gd name="T52" fmla="*/ 623 w 623"/>
                  <a:gd name="T53" fmla="*/ 170 h 1134"/>
                  <a:gd name="T54" fmla="*/ 623 w 623"/>
                  <a:gd name="T55" fmla="*/ 453 h 1134"/>
                  <a:gd name="T56" fmla="*/ 510 w 623"/>
                  <a:gd name="T57" fmla="*/ 453 h 1134"/>
                  <a:gd name="T58" fmla="*/ 510 w 623"/>
                  <a:gd name="T59" fmla="*/ 510 h 1134"/>
                  <a:gd name="T60" fmla="*/ 283 w 623"/>
                  <a:gd name="T61" fmla="*/ 510 h 1134"/>
                  <a:gd name="T62" fmla="*/ 283 w 623"/>
                  <a:gd name="T63" fmla="*/ 737 h 1134"/>
                  <a:gd name="T64" fmla="*/ 340 w 623"/>
                  <a:gd name="T65" fmla="*/ 737 h 1134"/>
                  <a:gd name="T66" fmla="*/ 340 w 623"/>
                  <a:gd name="T67" fmla="*/ 907 h 1134"/>
                  <a:gd name="T68" fmla="*/ 396 w 623"/>
                  <a:gd name="T69" fmla="*/ 907 h 1134"/>
                  <a:gd name="T70" fmla="*/ 396 w 623"/>
                  <a:gd name="T71" fmla="*/ 1020 h 1134"/>
                  <a:gd name="T72" fmla="*/ 453 w 623"/>
                  <a:gd name="T73" fmla="*/ 1020 h 1134"/>
                  <a:gd name="T74" fmla="*/ 453 w 623"/>
                  <a:gd name="T75" fmla="*/ 1134 h 1134"/>
                  <a:gd name="T76" fmla="*/ 396 w 623"/>
                  <a:gd name="T77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623" h="1134">
                    <a:moveTo>
                      <a:pt x="396" y="1134"/>
                    </a:moveTo>
                    <a:lnTo>
                      <a:pt x="396" y="1077"/>
                    </a:lnTo>
                    <a:lnTo>
                      <a:pt x="340" y="1077"/>
                    </a:lnTo>
                    <a:lnTo>
                      <a:pt x="340" y="964"/>
                    </a:lnTo>
                    <a:lnTo>
                      <a:pt x="283" y="964"/>
                    </a:lnTo>
                    <a:lnTo>
                      <a:pt x="283" y="907"/>
                    </a:lnTo>
                    <a:lnTo>
                      <a:pt x="226" y="907"/>
                    </a:lnTo>
                    <a:lnTo>
                      <a:pt x="226" y="794"/>
                    </a:lnTo>
                    <a:lnTo>
                      <a:pt x="170" y="794"/>
                    </a:lnTo>
                    <a:lnTo>
                      <a:pt x="170" y="737"/>
                    </a:lnTo>
                    <a:lnTo>
                      <a:pt x="226" y="737"/>
                    </a:lnTo>
                    <a:lnTo>
                      <a:pt x="226" y="510"/>
                    </a:lnTo>
                    <a:lnTo>
                      <a:pt x="0" y="510"/>
                    </a:lnTo>
                    <a:lnTo>
                      <a:pt x="0" y="283"/>
                    </a:lnTo>
                    <a:lnTo>
                      <a:pt x="56" y="283"/>
                    </a:lnTo>
                    <a:lnTo>
                      <a:pt x="56" y="113"/>
                    </a:lnTo>
                    <a:lnTo>
                      <a:pt x="113" y="113"/>
                    </a:lnTo>
                    <a:lnTo>
                      <a:pt x="113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283" y="0"/>
                    </a:lnTo>
                    <a:lnTo>
                      <a:pt x="283" y="57"/>
                    </a:lnTo>
                    <a:lnTo>
                      <a:pt x="396" y="57"/>
                    </a:lnTo>
                    <a:lnTo>
                      <a:pt x="396" y="113"/>
                    </a:lnTo>
                    <a:lnTo>
                      <a:pt x="453" y="113"/>
                    </a:lnTo>
                    <a:lnTo>
                      <a:pt x="453" y="170"/>
                    </a:lnTo>
                    <a:lnTo>
                      <a:pt x="623" y="170"/>
                    </a:lnTo>
                    <a:lnTo>
                      <a:pt x="623" y="453"/>
                    </a:lnTo>
                    <a:lnTo>
                      <a:pt x="510" y="453"/>
                    </a:lnTo>
                    <a:lnTo>
                      <a:pt x="510" y="510"/>
                    </a:lnTo>
                    <a:lnTo>
                      <a:pt x="283" y="510"/>
                    </a:lnTo>
                    <a:lnTo>
                      <a:pt x="283" y="737"/>
                    </a:lnTo>
                    <a:lnTo>
                      <a:pt x="340" y="737"/>
                    </a:lnTo>
                    <a:lnTo>
                      <a:pt x="340" y="907"/>
                    </a:lnTo>
                    <a:lnTo>
                      <a:pt x="396" y="907"/>
                    </a:lnTo>
                    <a:lnTo>
                      <a:pt x="396" y="1020"/>
                    </a:lnTo>
                    <a:lnTo>
                      <a:pt x="453" y="1020"/>
                    </a:lnTo>
                    <a:lnTo>
                      <a:pt x="453" y="1134"/>
                    </a:lnTo>
                    <a:lnTo>
                      <a:pt x="396" y="113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9" name="Freeform 945"/>
              <p:cNvSpPr>
                <a:spLocks/>
              </p:cNvSpPr>
              <p:nvPr/>
            </p:nvSpPr>
            <p:spPr bwMode="auto">
              <a:xfrm>
                <a:off x="5676" y="4158"/>
                <a:ext cx="341" cy="454"/>
              </a:xfrm>
              <a:custGeom>
                <a:avLst/>
                <a:gdLst>
                  <a:gd name="T0" fmla="*/ 341 w 341"/>
                  <a:gd name="T1" fmla="*/ 340 h 454"/>
                  <a:gd name="T2" fmla="*/ 284 w 341"/>
                  <a:gd name="T3" fmla="*/ 340 h 454"/>
                  <a:gd name="T4" fmla="*/ 284 w 341"/>
                  <a:gd name="T5" fmla="*/ 454 h 454"/>
                  <a:gd name="T6" fmla="*/ 170 w 341"/>
                  <a:gd name="T7" fmla="*/ 454 h 454"/>
                  <a:gd name="T8" fmla="*/ 170 w 341"/>
                  <a:gd name="T9" fmla="*/ 397 h 454"/>
                  <a:gd name="T10" fmla="*/ 114 w 341"/>
                  <a:gd name="T11" fmla="*/ 397 h 454"/>
                  <a:gd name="T12" fmla="*/ 114 w 341"/>
                  <a:gd name="T13" fmla="*/ 340 h 454"/>
                  <a:gd name="T14" fmla="*/ 57 w 341"/>
                  <a:gd name="T15" fmla="*/ 340 h 454"/>
                  <a:gd name="T16" fmla="*/ 57 w 341"/>
                  <a:gd name="T17" fmla="*/ 284 h 454"/>
                  <a:gd name="T18" fmla="*/ 0 w 341"/>
                  <a:gd name="T19" fmla="*/ 284 h 454"/>
                  <a:gd name="T20" fmla="*/ 0 w 341"/>
                  <a:gd name="T21" fmla="*/ 170 h 454"/>
                  <a:gd name="T22" fmla="*/ 57 w 341"/>
                  <a:gd name="T23" fmla="*/ 170 h 454"/>
                  <a:gd name="T24" fmla="*/ 57 w 341"/>
                  <a:gd name="T25" fmla="*/ 113 h 454"/>
                  <a:gd name="T26" fmla="*/ 114 w 341"/>
                  <a:gd name="T27" fmla="*/ 113 h 454"/>
                  <a:gd name="T28" fmla="*/ 114 w 341"/>
                  <a:gd name="T29" fmla="*/ 0 h 454"/>
                  <a:gd name="T30" fmla="*/ 341 w 341"/>
                  <a:gd name="T31" fmla="*/ 0 h 454"/>
                  <a:gd name="T32" fmla="*/ 341 w 341"/>
                  <a:gd name="T33" fmla="*/ 34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41" h="454">
                    <a:moveTo>
                      <a:pt x="341" y="340"/>
                    </a:moveTo>
                    <a:lnTo>
                      <a:pt x="284" y="340"/>
                    </a:lnTo>
                    <a:lnTo>
                      <a:pt x="284" y="454"/>
                    </a:lnTo>
                    <a:lnTo>
                      <a:pt x="170" y="454"/>
                    </a:lnTo>
                    <a:lnTo>
                      <a:pt x="170" y="397"/>
                    </a:lnTo>
                    <a:lnTo>
                      <a:pt x="114" y="397"/>
                    </a:lnTo>
                    <a:lnTo>
                      <a:pt x="114" y="340"/>
                    </a:lnTo>
                    <a:lnTo>
                      <a:pt x="57" y="340"/>
                    </a:lnTo>
                    <a:lnTo>
                      <a:pt x="57" y="284"/>
                    </a:lnTo>
                    <a:lnTo>
                      <a:pt x="0" y="284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113"/>
                    </a:lnTo>
                    <a:lnTo>
                      <a:pt x="114" y="113"/>
                    </a:lnTo>
                    <a:lnTo>
                      <a:pt x="114" y="0"/>
                    </a:lnTo>
                    <a:lnTo>
                      <a:pt x="341" y="0"/>
                    </a:lnTo>
                    <a:lnTo>
                      <a:pt x="341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0" name="Freeform 946"/>
              <p:cNvSpPr>
                <a:spLocks/>
              </p:cNvSpPr>
              <p:nvPr/>
            </p:nvSpPr>
            <p:spPr bwMode="auto">
              <a:xfrm>
                <a:off x="5279" y="3931"/>
                <a:ext cx="738" cy="681"/>
              </a:xfrm>
              <a:custGeom>
                <a:avLst/>
                <a:gdLst>
                  <a:gd name="T0" fmla="*/ 567 w 738"/>
                  <a:gd name="T1" fmla="*/ 681 h 681"/>
                  <a:gd name="T2" fmla="*/ 454 w 738"/>
                  <a:gd name="T3" fmla="*/ 681 h 681"/>
                  <a:gd name="T4" fmla="*/ 454 w 738"/>
                  <a:gd name="T5" fmla="*/ 624 h 681"/>
                  <a:gd name="T6" fmla="*/ 397 w 738"/>
                  <a:gd name="T7" fmla="*/ 624 h 681"/>
                  <a:gd name="T8" fmla="*/ 397 w 738"/>
                  <a:gd name="T9" fmla="*/ 567 h 681"/>
                  <a:gd name="T10" fmla="*/ 341 w 738"/>
                  <a:gd name="T11" fmla="*/ 567 h 681"/>
                  <a:gd name="T12" fmla="*/ 341 w 738"/>
                  <a:gd name="T13" fmla="*/ 624 h 681"/>
                  <a:gd name="T14" fmla="*/ 284 w 738"/>
                  <a:gd name="T15" fmla="*/ 624 h 681"/>
                  <a:gd name="T16" fmla="*/ 284 w 738"/>
                  <a:gd name="T17" fmla="*/ 454 h 681"/>
                  <a:gd name="T18" fmla="*/ 114 w 738"/>
                  <a:gd name="T19" fmla="*/ 454 h 681"/>
                  <a:gd name="T20" fmla="*/ 114 w 738"/>
                  <a:gd name="T21" fmla="*/ 340 h 681"/>
                  <a:gd name="T22" fmla="*/ 57 w 738"/>
                  <a:gd name="T23" fmla="*/ 340 h 681"/>
                  <a:gd name="T24" fmla="*/ 57 w 738"/>
                  <a:gd name="T25" fmla="*/ 284 h 681"/>
                  <a:gd name="T26" fmla="*/ 0 w 738"/>
                  <a:gd name="T27" fmla="*/ 284 h 681"/>
                  <a:gd name="T28" fmla="*/ 0 w 738"/>
                  <a:gd name="T29" fmla="*/ 170 h 681"/>
                  <a:gd name="T30" fmla="*/ 114 w 738"/>
                  <a:gd name="T31" fmla="*/ 170 h 681"/>
                  <a:gd name="T32" fmla="*/ 114 w 738"/>
                  <a:gd name="T33" fmla="*/ 114 h 681"/>
                  <a:gd name="T34" fmla="*/ 227 w 738"/>
                  <a:gd name="T35" fmla="*/ 114 h 681"/>
                  <a:gd name="T36" fmla="*/ 227 w 738"/>
                  <a:gd name="T37" fmla="*/ 57 h 681"/>
                  <a:gd name="T38" fmla="*/ 284 w 738"/>
                  <a:gd name="T39" fmla="*/ 57 h 681"/>
                  <a:gd name="T40" fmla="*/ 284 w 738"/>
                  <a:gd name="T41" fmla="*/ 0 h 681"/>
                  <a:gd name="T42" fmla="*/ 567 w 738"/>
                  <a:gd name="T43" fmla="*/ 0 h 681"/>
                  <a:gd name="T44" fmla="*/ 567 w 738"/>
                  <a:gd name="T45" fmla="*/ 114 h 681"/>
                  <a:gd name="T46" fmla="*/ 738 w 738"/>
                  <a:gd name="T47" fmla="*/ 114 h 681"/>
                  <a:gd name="T48" fmla="*/ 738 w 738"/>
                  <a:gd name="T49" fmla="*/ 227 h 681"/>
                  <a:gd name="T50" fmla="*/ 511 w 738"/>
                  <a:gd name="T51" fmla="*/ 227 h 681"/>
                  <a:gd name="T52" fmla="*/ 511 w 738"/>
                  <a:gd name="T53" fmla="*/ 340 h 681"/>
                  <a:gd name="T54" fmla="*/ 454 w 738"/>
                  <a:gd name="T55" fmla="*/ 340 h 681"/>
                  <a:gd name="T56" fmla="*/ 454 w 738"/>
                  <a:gd name="T57" fmla="*/ 397 h 681"/>
                  <a:gd name="T58" fmla="*/ 397 w 738"/>
                  <a:gd name="T59" fmla="*/ 397 h 681"/>
                  <a:gd name="T60" fmla="*/ 397 w 738"/>
                  <a:gd name="T61" fmla="*/ 511 h 681"/>
                  <a:gd name="T62" fmla="*/ 454 w 738"/>
                  <a:gd name="T63" fmla="*/ 511 h 681"/>
                  <a:gd name="T64" fmla="*/ 454 w 738"/>
                  <a:gd name="T65" fmla="*/ 567 h 681"/>
                  <a:gd name="T66" fmla="*/ 511 w 738"/>
                  <a:gd name="T67" fmla="*/ 567 h 681"/>
                  <a:gd name="T68" fmla="*/ 511 w 738"/>
                  <a:gd name="T69" fmla="*/ 624 h 681"/>
                  <a:gd name="T70" fmla="*/ 567 w 738"/>
                  <a:gd name="T71" fmla="*/ 624 h 681"/>
                  <a:gd name="T72" fmla="*/ 567 w 738"/>
                  <a:gd name="T73" fmla="*/ 681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38" h="681">
                    <a:moveTo>
                      <a:pt x="567" y="681"/>
                    </a:moveTo>
                    <a:lnTo>
                      <a:pt x="454" y="681"/>
                    </a:lnTo>
                    <a:lnTo>
                      <a:pt x="454" y="624"/>
                    </a:lnTo>
                    <a:lnTo>
                      <a:pt x="397" y="624"/>
                    </a:lnTo>
                    <a:lnTo>
                      <a:pt x="397" y="567"/>
                    </a:lnTo>
                    <a:lnTo>
                      <a:pt x="341" y="567"/>
                    </a:lnTo>
                    <a:lnTo>
                      <a:pt x="341" y="624"/>
                    </a:lnTo>
                    <a:lnTo>
                      <a:pt x="284" y="624"/>
                    </a:lnTo>
                    <a:lnTo>
                      <a:pt x="284" y="454"/>
                    </a:lnTo>
                    <a:lnTo>
                      <a:pt x="114" y="454"/>
                    </a:lnTo>
                    <a:lnTo>
                      <a:pt x="114" y="340"/>
                    </a:lnTo>
                    <a:lnTo>
                      <a:pt x="57" y="340"/>
                    </a:lnTo>
                    <a:lnTo>
                      <a:pt x="57" y="284"/>
                    </a:lnTo>
                    <a:lnTo>
                      <a:pt x="0" y="284"/>
                    </a:lnTo>
                    <a:lnTo>
                      <a:pt x="0" y="170"/>
                    </a:lnTo>
                    <a:lnTo>
                      <a:pt x="114" y="170"/>
                    </a:lnTo>
                    <a:lnTo>
                      <a:pt x="114" y="114"/>
                    </a:lnTo>
                    <a:lnTo>
                      <a:pt x="227" y="114"/>
                    </a:lnTo>
                    <a:lnTo>
                      <a:pt x="227" y="57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567" y="0"/>
                    </a:lnTo>
                    <a:lnTo>
                      <a:pt x="567" y="114"/>
                    </a:lnTo>
                    <a:lnTo>
                      <a:pt x="738" y="114"/>
                    </a:lnTo>
                    <a:lnTo>
                      <a:pt x="738" y="227"/>
                    </a:lnTo>
                    <a:lnTo>
                      <a:pt x="511" y="227"/>
                    </a:lnTo>
                    <a:lnTo>
                      <a:pt x="511" y="340"/>
                    </a:lnTo>
                    <a:lnTo>
                      <a:pt x="454" y="340"/>
                    </a:lnTo>
                    <a:lnTo>
                      <a:pt x="454" y="397"/>
                    </a:lnTo>
                    <a:lnTo>
                      <a:pt x="397" y="397"/>
                    </a:lnTo>
                    <a:lnTo>
                      <a:pt x="397" y="511"/>
                    </a:lnTo>
                    <a:lnTo>
                      <a:pt x="454" y="511"/>
                    </a:lnTo>
                    <a:lnTo>
                      <a:pt x="454" y="567"/>
                    </a:lnTo>
                    <a:lnTo>
                      <a:pt x="511" y="567"/>
                    </a:lnTo>
                    <a:lnTo>
                      <a:pt x="511" y="624"/>
                    </a:lnTo>
                    <a:lnTo>
                      <a:pt x="567" y="624"/>
                    </a:lnTo>
                    <a:lnTo>
                      <a:pt x="567" y="68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1" name="Freeform 947"/>
              <p:cNvSpPr>
                <a:spLocks/>
              </p:cNvSpPr>
              <p:nvPr/>
            </p:nvSpPr>
            <p:spPr bwMode="auto">
              <a:xfrm>
                <a:off x="6527" y="4271"/>
                <a:ext cx="1361" cy="567"/>
              </a:xfrm>
              <a:custGeom>
                <a:avLst/>
                <a:gdLst>
                  <a:gd name="T0" fmla="*/ 453 w 1361"/>
                  <a:gd name="T1" fmla="*/ 511 h 567"/>
                  <a:gd name="T2" fmla="*/ 227 w 1361"/>
                  <a:gd name="T3" fmla="*/ 511 h 567"/>
                  <a:gd name="T4" fmla="*/ 227 w 1361"/>
                  <a:gd name="T5" fmla="*/ 567 h 567"/>
                  <a:gd name="T6" fmla="*/ 113 w 1361"/>
                  <a:gd name="T7" fmla="*/ 567 h 567"/>
                  <a:gd name="T8" fmla="*/ 113 w 1361"/>
                  <a:gd name="T9" fmla="*/ 454 h 567"/>
                  <a:gd name="T10" fmla="*/ 57 w 1361"/>
                  <a:gd name="T11" fmla="*/ 454 h 567"/>
                  <a:gd name="T12" fmla="*/ 57 w 1361"/>
                  <a:gd name="T13" fmla="*/ 397 h 567"/>
                  <a:gd name="T14" fmla="*/ 0 w 1361"/>
                  <a:gd name="T15" fmla="*/ 397 h 567"/>
                  <a:gd name="T16" fmla="*/ 0 w 1361"/>
                  <a:gd name="T17" fmla="*/ 171 h 567"/>
                  <a:gd name="T18" fmla="*/ 57 w 1361"/>
                  <a:gd name="T19" fmla="*/ 171 h 567"/>
                  <a:gd name="T20" fmla="*/ 57 w 1361"/>
                  <a:gd name="T21" fmla="*/ 57 h 567"/>
                  <a:gd name="T22" fmla="*/ 170 w 1361"/>
                  <a:gd name="T23" fmla="*/ 57 h 567"/>
                  <a:gd name="T24" fmla="*/ 170 w 1361"/>
                  <a:gd name="T25" fmla="*/ 0 h 567"/>
                  <a:gd name="T26" fmla="*/ 340 w 1361"/>
                  <a:gd name="T27" fmla="*/ 0 h 567"/>
                  <a:gd name="T28" fmla="*/ 340 w 1361"/>
                  <a:gd name="T29" fmla="*/ 57 h 567"/>
                  <a:gd name="T30" fmla="*/ 397 w 1361"/>
                  <a:gd name="T31" fmla="*/ 57 h 567"/>
                  <a:gd name="T32" fmla="*/ 397 w 1361"/>
                  <a:gd name="T33" fmla="*/ 114 h 567"/>
                  <a:gd name="T34" fmla="*/ 453 w 1361"/>
                  <a:gd name="T35" fmla="*/ 114 h 567"/>
                  <a:gd name="T36" fmla="*/ 453 w 1361"/>
                  <a:gd name="T37" fmla="*/ 57 h 567"/>
                  <a:gd name="T38" fmla="*/ 510 w 1361"/>
                  <a:gd name="T39" fmla="*/ 57 h 567"/>
                  <a:gd name="T40" fmla="*/ 510 w 1361"/>
                  <a:gd name="T41" fmla="*/ 171 h 567"/>
                  <a:gd name="T42" fmla="*/ 567 w 1361"/>
                  <a:gd name="T43" fmla="*/ 171 h 567"/>
                  <a:gd name="T44" fmla="*/ 567 w 1361"/>
                  <a:gd name="T45" fmla="*/ 284 h 567"/>
                  <a:gd name="T46" fmla="*/ 680 w 1361"/>
                  <a:gd name="T47" fmla="*/ 284 h 567"/>
                  <a:gd name="T48" fmla="*/ 680 w 1361"/>
                  <a:gd name="T49" fmla="*/ 341 h 567"/>
                  <a:gd name="T50" fmla="*/ 794 w 1361"/>
                  <a:gd name="T51" fmla="*/ 341 h 567"/>
                  <a:gd name="T52" fmla="*/ 794 w 1361"/>
                  <a:gd name="T53" fmla="*/ 284 h 567"/>
                  <a:gd name="T54" fmla="*/ 850 w 1361"/>
                  <a:gd name="T55" fmla="*/ 284 h 567"/>
                  <a:gd name="T56" fmla="*/ 850 w 1361"/>
                  <a:gd name="T57" fmla="*/ 227 h 567"/>
                  <a:gd name="T58" fmla="*/ 1020 w 1361"/>
                  <a:gd name="T59" fmla="*/ 227 h 567"/>
                  <a:gd name="T60" fmla="*/ 1020 w 1361"/>
                  <a:gd name="T61" fmla="*/ 114 h 567"/>
                  <a:gd name="T62" fmla="*/ 1077 w 1361"/>
                  <a:gd name="T63" fmla="*/ 114 h 567"/>
                  <a:gd name="T64" fmla="*/ 1077 w 1361"/>
                  <a:gd name="T65" fmla="*/ 57 h 567"/>
                  <a:gd name="T66" fmla="*/ 1247 w 1361"/>
                  <a:gd name="T67" fmla="*/ 57 h 567"/>
                  <a:gd name="T68" fmla="*/ 1247 w 1361"/>
                  <a:gd name="T69" fmla="*/ 114 h 567"/>
                  <a:gd name="T70" fmla="*/ 1361 w 1361"/>
                  <a:gd name="T71" fmla="*/ 114 h 567"/>
                  <a:gd name="T72" fmla="*/ 1361 w 1361"/>
                  <a:gd name="T73" fmla="*/ 171 h 567"/>
                  <a:gd name="T74" fmla="*/ 1191 w 1361"/>
                  <a:gd name="T75" fmla="*/ 171 h 567"/>
                  <a:gd name="T76" fmla="*/ 1191 w 1361"/>
                  <a:gd name="T77" fmla="*/ 227 h 567"/>
                  <a:gd name="T78" fmla="*/ 1134 w 1361"/>
                  <a:gd name="T79" fmla="*/ 227 h 567"/>
                  <a:gd name="T80" fmla="*/ 1134 w 1361"/>
                  <a:gd name="T81" fmla="*/ 284 h 567"/>
                  <a:gd name="T82" fmla="*/ 907 w 1361"/>
                  <a:gd name="T83" fmla="*/ 284 h 567"/>
                  <a:gd name="T84" fmla="*/ 907 w 1361"/>
                  <a:gd name="T85" fmla="*/ 341 h 567"/>
                  <a:gd name="T86" fmla="*/ 850 w 1361"/>
                  <a:gd name="T87" fmla="*/ 341 h 567"/>
                  <a:gd name="T88" fmla="*/ 850 w 1361"/>
                  <a:gd name="T89" fmla="*/ 397 h 567"/>
                  <a:gd name="T90" fmla="*/ 907 w 1361"/>
                  <a:gd name="T91" fmla="*/ 397 h 567"/>
                  <a:gd name="T92" fmla="*/ 907 w 1361"/>
                  <a:gd name="T93" fmla="*/ 567 h 567"/>
                  <a:gd name="T94" fmla="*/ 680 w 1361"/>
                  <a:gd name="T95" fmla="*/ 567 h 567"/>
                  <a:gd name="T96" fmla="*/ 680 w 1361"/>
                  <a:gd name="T97" fmla="*/ 511 h 567"/>
                  <a:gd name="T98" fmla="*/ 737 w 1361"/>
                  <a:gd name="T99" fmla="*/ 511 h 567"/>
                  <a:gd name="T100" fmla="*/ 737 w 1361"/>
                  <a:gd name="T101" fmla="*/ 397 h 567"/>
                  <a:gd name="T102" fmla="*/ 567 w 1361"/>
                  <a:gd name="T103" fmla="*/ 397 h 567"/>
                  <a:gd name="T104" fmla="*/ 567 w 1361"/>
                  <a:gd name="T105" fmla="*/ 341 h 567"/>
                  <a:gd name="T106" fmla="*/ 510 w 1361"/>
                  <a:gd name="T107" fmla="*/ 341 h 567"/>
                  <a:gd name="T108" fmla="*/ 510 w 1361"/>
                  <a:gd name="T109" fmla="*/ 397 h 567"/>
                  <a:gd name="T110" fmla="*/ 453 w 1361"/>
                  <a:gd name="T111" fmla="*/ 397 h 567"/>
                  <a:gd name="T112" fmla="*/ 453 w 1361"/>
                  <a:gd name="T113" fmla="*/ 511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361" h="567">
                    <a:moveTo>
                      <a:pt x="453" y="511"/>
                    </a:moveTo>
                    <a:lnTo>
                      <a:pt x="227" y="511"/>
                    </a:lnTo>
                    <a:lnTo>
                      <a:pt x="227" y="567"/>
                    </a:lnTo>
                    <a:lnTo>
                      <a:pt x="113" y="567"/>
                    </a:lnTo>
                    <a:lnTo>
                      <a:pt x="113" y="454"/>
                    </a:lnTo>
                    <a:lnTo>
                      <a:pt x="57" y="454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171"/>
                    </a:lnTo>
                    <a:lnTo>
                      <a:pt x="57" y="171"/>
                    </a:lnTo>
                    <a:lnTo>
                      <a:pt x="57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340" y="0"/>
                    </a:lnTo>
                    <a:lnTo>
                      <a:pt x="340" y="57"/>
                    </a:lnTo>
                    <a:lnTo>
                      <a:pt x="397" y="57"/>
                    </a:lnTo>
                    <a:lnTo>
                      <a:pt x="397" y="114"/>
                    </a:lnTo>
                    <a:lnTo>
                      <a:pt x="453" y="114"/>
                    </a:lnTo>
                    <a:lnTo>
                      <a:pt x="453" y="57"/>
                    </a:lnTo>
                    <a:lnTo>
                      <a:pt x="510" y="57"/>
                    </a:lnTo>
                    <a:lnTo>
                      <a:pt x="510" y="171"/>
                    </a:lnTo>
                    <a:lnTo>
                      <a:pt x="567" y="171"/>
                    </a:lnTo>
                    <a:lnTo>
                      <a:pt x="567" y="284"/>
                    </a:lnTo>
                    <a:lnTo>
                      <a:pt x="680" y="284"/>
                    </a:lnTo>
                    <a:lnTo>
                      <a:pt x="680" y="341"/>
                    </a:lnTo>
                    <a:lnTo>
                      <a:pt x="794" y="341"/>
                    </a:lnTo>
                    <a:lnTo>
                      <a:pt x="794" y="284"/>
                    </a:lnTo>
                    <a:lnTo>
                      <a:pt x="850" y="284"/>
                    </a:lnTo>
                    <a:lnTo>
                      <a:pt x="850" y="227"/>
                    </a:lnTo>
                    <a:lnTo>
                      <a:pt x="1020" y="227"/>
                    </a:lnTo>
                    <a:lnTo>
                      <a:pt x="1020" y="114"/>
                    </a:lnTo>
                    <a:lnTo>
                      <a:pt x="1077" y="114"/>
                    </a:lnTo>
                    <a:lnTo>
                      <a:pt x="1077" y="57"/>
                    </a:lnTo>
                    <a:lnTo>
                      <a:pt x="1247" y="57"/>
                    </a:lnTo>
                    <a:lnTo>
                      <a:pt x="1247" y="114"/>
                    </a:lnTo>
                    <a:lnTo>
                      <a:pt x="1361" y="114"/>
                    </a:lnTo>
                    <a:lnTo>
                      <a:pt x="1361" y="171"/>
                    </a:lnTo>
                    <a:lnTo>
                      <a:pt x="1191" y="171"/>
                    </a:lnTo>
                    <a:lnTo>
                      <a:pt x="1191" y="227"/>
                    </a:lnTo>
                    <a:lnTo>
                      <a:pt x="1134" y="227"/>
                    </a:lnTo>
                    <a:lnTo>
                      <a:pt x="1134" y="284"/>
                    </a:lnTo>
                    <a:lnTo>
                      <a:pt x="907" y="284"/>
                    </a:lnTo>
                    <a:lnTo>
                      <a:pt x="907" y="341"/>
                    </a:lnTo>
                    <a:lnTo>
                      <a:pt x="850" y="341"/>
                    </a:lnTo>
                    <a:lnTo>
                      <a:pt x="850" y="397"/>
                    </a:lnTo>
                    <a:lnTo>
                      <a:pt x="907" y="397"/>
                    </a:lnTo>
                    <a:lnTo>
                      <a:pt x="907" y="567"/>
                    </a:lnTo>
                    <a:lnTo>
                      <a:pt x="680" y="567"/>
                    </a:lnTo>
                    <a:lnTo>
                      <a:pt x="680" y="511"/>
                    </a:lnTo>
                    <a:lnTo>
                      <a:pt x="737" y="511"/>
                    </a:lnTo>
                    <a:lnTo>
                      <a:pt x="737" y="397"/>
                    </a:lnTo>
                    <a:lnTo>
                      <a:pt x="567" y="397"/>
                    </a:lnTo>
                    <a:lnTo>
                      <a:pt x="567" y="341"/>
                    </a:lnTo>
                    <a:lnTo>
                      <a:pt x="510" y="341"/>
                    </a:lnTo>
                    <a:lnTo>
                      <a:pt x="510" y="397"/>
                    </a:lnTo>
                    <a:lnTo>
                      <a:pt x="453" y="397"/>
                    </a:lnTo>
                    <a:lnTo>
                      <a:pt x="453" y="51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2" name="Freeform 948"/>
              <p:cNvSpPr>
                <a:spLocks/>
              </p:cNvSpPr>
              <p:nvPr/>
            </p:nvSpPr>
            <p:spPr bwMode="auto">
              <a:xfrm>
                <a:off x="7264" y="4271"/>
                <a:ext cx="113" cy="171"/>
              </a:xfrm>
              <a:custGeom>
                <a:avLst/>
                <a:gdLst>
                  <a:gd name="T0" fmla="*/ 113 w 113"/>
                  <a:gd name="T1" fmla="*/ 0 h 171"/>
                  <a:gd name="T2" fmla="*/ 0 w 113"/>
                  <a:gd name="T3" fmla="*/ 0 h 171"/>
                  <a:gd name="T4" fmla="*/ 0 w 113"/>
                  <a:gd name="T5" fmla="*/ 114 h 171"/>
                  <a:gd name="T6" fmla="*/ 57 w 113"/>
                  <a:gd name="T7" fmla="*/ 114 h 171"/>
                  <a:gd name="T8" fmla="*/ 57 w 113"/>
                  <a:gd name="T9" fmla="*/ 171 h 171"/>
                  <a:gd name="T10" fmla="*/ 113 w 113"/>
                  <a:gd name="T11" fmla="*/ 171 h 171"/>
                  <a:gd name="T12" fmla="*/ 113 w 113"/>
                  <a:gd name="T13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3" h="171">
                    <a:moveTo>
                      <a:pt x="113" y="0"/>
                    </a:moveTo>
                    <a:lnTo>
                      <a:pt x="0" y="0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171"/>
                    </a:lnTo>
                    <a:lnTo>
                      <a:pt x="113" y="171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3" name="Rectangle 949"/>
              <p:cNvSpPr>
                <a:spLocks noChangeArrowheads="1"/>
              </p:cNvSpPr>
              <p:nvPr/>
            </p:nvSpPr>
            <p:spPr bwMode="auto">
              <a:xfrm>
                <a:off x="7377" y="4895"/>
                <a:ext cx="57" cy="57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5" name="Freeform 951"/>
              <p:cNvSpPr>
                <a:spLocks/>
              </p:cNvSpPr>
              <p:nvPr/>
            </p:nvSpPr>
            <p:spPr bwMode="auto">
              <a:xfrm>
                <a:off x="4883" y="4215"/>
                <a:ext cx="283" cy="227"/>
              </a:xfrm>
              <a:custGeom>
                <a:avLst/>
                <a:gdLst>
                  <a:gd name="T0" fmla="*/ 283 w 283"/>
                  <a:gd name="T1" fmla="*/ 0 h 227"/>
                  <a:gd name="T2" fmla="*/ 170 w 283"/>
                  <a:gd name="T3" fmla="*/ 0 h 227"/>
                  <a:gd name="T4" fmla="*/ 170 w 283"/>
                  <a:gd name="T5" fmla="*/ 113 h 227"/>
                  <a:gd name="T6" fmla="*/ 0 w 283"/>
                  <a:gd name="T7" fmla="*/ 113 h 227"/>
                  <a:gd name="T8" fmla="*/ 0 w 283"/>
                  <a:gd name="T9" fmla="*/ 227 h 227"/>
                  <a:gd name="T10" fmla="*/ 170 w 283"/>
                  <a:gd name="T11" fmla="*/ 227 h 227"/>
                  <a:gd name="T12" fmla="*/ 170 w 283"/>
                  <a:gd name="T13" fmla="*/ 170 h 227"/>
                  <a:gd name="T14" fmla="*/ 226 w 283"/>
                  <a:gd name="T15" fmla="*/ 170 h 227"/>
                  <a:gd name="T16" fmla="*/ 226 w 283"/>
                  <a:gd name="T17" fmla="*/ 56 h 227"/>
                  <a:gd name="T18" fmla="*/ 283 w 283"/>
                  <a:gd name="T19" fmla="*/ 56 h 227"/>
                  <a:gd name="T20" fmla="*/ 283 w 283"/>
                  <a:gd name="T21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3" h="227">
                    <a:moveTo>
                      <a:pt x="283" y="0"/>
                    </a:moveTo>
                    <a:lnTo>
                      <a:pt x="170" y="0"/>
                    </a:lnTo>
                    <a:lnTo>
                      <a:pt x="170" y="113"/>
                    </a:lnTo>
                    <a:lnTo>
                      <a:pt x="0" y="113"/>
                    </a:lnTo>
                    <a:lnTo>
                      <a:pt x="0" y="227"/>
                    </a:lnTo>
                    <a:lnTo>
                      <a:pt x="170" y="227"/>
                    </a:lnTo>
                    <a:lnTo>
                      <a:pt x="170" y="170"/>
                    </a:lnTo>
                    <a:lnTo>
                      <a:pt x="226" y="170"/>
                    </a:lnTo>
                    <a:lnTo>
                      <a:pt x="226" y="56"/>
                    </a:lnTo>
                    <a:lnTo>
                      <a:pt x="283" y="56"/>
                    </a:lnTo>
                    <a:lnTo>
                      <a:pt x="28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6" name="Freeform 952"/>
              <p:cNvSpPr>
                <a:spLocks/>
              </p:cNvSpPr>
              <p:nvPr/>
            </p:nvSpPr>
            <p:spPr bwMode="auto">
              <a:xfrm>
                <a:off x="4996" y="3478"/>
                <a:ext cx="454" cy="737"/>
              </a:xfrm>
              <a:custGeom>
                <a:avLst/>
                <a:gdLst>
                  <a:gd name="T0" fmla="*/ 283 w 454"/>
                  <a:gd name="T1" fmla="*/ 737 h 737"/>
                  <a:gd name="T2" fmla="*/ 227 w 454"/>
                  <a:gd name="T3" fmla="*/ 737 h 737"/>
                  <a:gd name="T4" fmla="*/ 227 w 454"/>
                  <a:gd name="T5" fmla="*/ 680 h 737"/>
                  <a:gd name="T6" fmla="*/ 170 w 454"/>
                  <a:gd name="T7" fmla="*/ 680 h 737"/>
                  <a:gd name="T8" fmla="*/ 170 w 454"/>
                  <a:gd name="T9" fmla="*/ 623 h 737"/>
                  <a:gd name="T10" fmla="*/ 113 w 454"/>
                  <a:gd name="T11" fmla="*/ 623 h 737"/>
                  <a:gd name="T12" fmla="*/ 113 w 454"/>
                  <a:gd name="T13" fmla="*/ 567 h 737"/>
                  <a:gd name="T14" fmla="*/ 0 w 454"/>
                  <a:gd name="T15" fmla="*/ 567 h 737"/>
                  <a:gd name="T16" fmla="*/ 0 w 454"/>
                  <a:gd name="T17" fmla="*/ 510 h 737"/>
                  <a:gd name="T18" fmla="*/ 57 w 454"/>
                  <a:gd name="T19" fmla="*/ 510 h 737"/>
                  <a:gd name="T20" fmla="*/ 57 w 454"/>
                  <a:gd name="T21" fmla="*/ 397 h 737"/>
                  <a:gd name="T22" fmla="*/ 113 w 454"/>
                  <a:gd name="T23" fmla="*/ 397 h 737"/>
                  <a:gd name="T24" fmla="*/ 113 w 454"/>
                  <a:gd name="T25" fmla="*/ 340 h 737"/>
                  <a:gd name="T26" fmla="*/ 170 w 454"/>
                  <a:gd name="T27" fmla="*/ 340 h 737"/>
                  <a:gd name="T28" fmla="*/ 170 w 454"/>
                  <a:gd name="T29" fmla="*/ 170 h 737"/>
                  <a:gd name="T30" fmla="*/ 113 w 454"/>
                  <a:gd name="T31" fmla="*/ 170 h 737"/>
                  <a:gd name="T32" fmla="*/ 113 w 454"/>
                  <a:gd name="T33" fmla="*/ 113 h 737"/>
                  <a:gd name="T34" fmla="*/ 57 w 454"/>
                  <a:gd name="T35" fmla="*/ 113 h 737"/>
                  <a:gd name="T36" fmla="*/ 57 w 454"/>
                  <a:gd name="T37" fmla="*/ 56 h 737"/>
                  <a:gd name="T38" fmla="*/ 170 w 454"/>
                  <a:gd name="T39" fmla="*/ 56 h 737"/>
                  <a:gd name="T40" fmla="*/ 170 w 454"/>
                  <a:gd name="T41" fmla="*/ 0 h 737"/>
                  <a:gd name="T42" fmla="*/ 283 w 454"/>
                  <a:gd name="T43" fmla="*/ 0 h 737"/>
                  <a:gd name="T44" fmla="*/ 283 w 454"/>
                  <a:gd name="T45" fmla="*/ 56 h 737"/>
                  <a:gd name="T46" fmla="*/ 227 w 454"/>
                  <a:gd name="T47" fmla="*/ 56 h 737"/>
                  <a:gd name="T48" fmla="*/ 227 w 454"/>
                  <a:gd name="T49" fmla="*/ 113 h 737"/>
                  <a:gd name="T50" fmla="*/ 397 w 454"/>
                  <a:gd name="T51" fmla="*/ 113 h 737"/>
                  <a:gd name="T52" fmla="*/ 397 w 454"/>
                  <a:gd name="T53" fmla="*/ 226 h 737"/>
                  <a:gd name="T54" fmla="*/ 454 w 454"/>
                  <a:gd name="T55" fmla="*/ 226 h 737"/>
                  <a:gd name="T56" fmla="*/ 454 w 454"/>
                  <a:gd name="T57" fmla="*/ 567 h 737"/>
                  <a:gd name="T58" fmla="*/ 397 w 454"/>
                  <a:gd name="T59" fmla="*/ 567 h 737"/>
                  <a:gd name="T60" fmla="*/ 397 w 454"/>
                  <a:gd name="T61" fmla="*/ 623 h 737"/>
                  <a:gd name="T62" fmla="*/ 283 w 454"/>
                  <a:gd name="T63" fmla="*/ 623 h 737"/>
                  <a:gd name="T64" fmla="*/ 283 w 454"/>
                  <a:gd name="T65" fmla="*/ 737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54" h="737">
                    <a:moveTo>
                      <a:pt x="283" y="737"/>
                    </a:moveTo>
                    <a:lnTo>
                      <a:pt x="227" y="737"/>
                    </a:lnTo>
                    <a:lnTo>
                      <a:pt x="227" y="680"/>
                    </a:lnTo>
                    <a:lnTo>
                      <a:pt x="170" y="680"/>
                    </a:lnTo>
                    <a:lnTo>
                      <a:pt x="170" y="623"/>
                    </a:lnTo>
                    <a:lnTo>
                      <a:pt x="113" y="623"/>
                    </a:lnTo>
                    <a:lnTo>
                      <a:pt x="113" y="567"/>
                    </a:lnTo>
                    <a:lnTo>
                      <a:pt x="0" y="567"/>
                    </a:lnTo>
                    <a:lnTo>
                      <a:pt x="0" y="510"/>
                    </a:lnTo>
                    <a:lnTo>
                      <a:pt x="57" y="510"/>
                    </a:lnTo>
                    <a:lnTo>
                      <a:pt x="57" y="397"/>
                    </a:lnTo>
                    <a:lnTo>
                      <a:pt x="113" y="397"/>
                    </a:lnTo>
                    <a:lnTo>
                      <a:pt x="113" y="340"/>
                    </a:lnTo>
                    <a:lnTo>
                      <a:pt x="170" y="340"/>
                    </a:lnTo>
                    <a:lnTo>
                      <a:pt x="170" y="170"/>
                    </a:lnTo>
                    <a:lnTo>
                      <a:pt x="113" y="170"/>
                    </a:lnTo>
                    <a:lnTo>
                      <a:pt x="113" y="113"/>
                    </a:lnTo>
                    <a:lnTo>
                      <a:pt x="57" y="113"/>
                    </a:lnTo>
                    <a:lnTo>
                      <a:pt x="57" y="56"/>
                    </a:lnTo>
                    <a:lnTo>
                      <a:pt x="170" y="56"/>
                    </a:lnTo>
                    <a:lnTo>
                      <a:pt x="170" y="0"/>
                    </a:lnTo>
                    <a:lnTo>
                      <a:pt x="283" y="0"/>
                    </a:lnTo>
                    <a:lnTo>
                      <a:pt x="283" y="56"/>
                    </a:lnTo>
                    <a:lnTo>
                      <a:pt x="227" y="56"/>
                    </a:lnTo>
                    <a:lnTo>
                      <a:pt x="227" y="113"/>
                    </a:lnTo>
                    <a:lnTo>
                      <a:pt x="397" y="113"/>
                    </a:lnTo>
                    <a:lnTo>
                      <a:pt x="397" y="226"/>
                    </a:lnTo>
                    <a:lnTo>
                      <a:pt x="454" y="226"/>
                    </a:lnTo>
                    <a:lnTo>
                      <a:pt x="454" y="567"/>
                    </a:lnTo>
                    <a:lnTo>
                      <a:pt x="397" y="567"/>
                    </a:lnTo>
                    <a:lnTo>
                      <a:pt x="397" y="623"/>
                    </a:lnTo>
                    <a:lnTo>
                      <a:pt x="283" y="623"/>
                    </a:lnTo>
                    <a:lnTo>
                      <a:pt x="283" y="73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7" name="Freeform 953"/>
              <p:cNvSpPr>
                <a:spLocks/>
              </p:cNvSpPr>
              <p:nvPr/>
            </p:nvSpPr>
            <p:spPr bwMode="auto">
              <a:xfrm>
                <a:off x="4089" y="2173"/>
                <a:ext cx="1814" cy="2098"/>
              </a:xfrm>
              <a:custGeom>
                <a:avLst/>
                <a:gdLst>
                  <a:gd name="T0" fmla="*/ 907 w 1814"/>
                  <a:gd name="T1" fmla="*/ 227 h 2098"/>
                  <a:gd name="T2" fmla="*/ 850 w 1814"/>
                  <a:gd name="T3" fmla="*/ 284 h 2098"/>
                  <a:gd name="T4" fmla="*/ 794 w 1814"/>
                  <a:gd name="T5" fmla="*/ 227 h 2098"/>
                  <a:gd name="T6" fmla="*/ 737 w 1814"/>
                  <a:gd name="T7" fmla="*/ 171 h 2098"/>
                  <a:gd name="T8" fmla="*/ 680 w 1814"/>
                  <a:gd name="T9" fmla="*/ 114 h 2098"/>
                  <a:gd name="T10" fmla="*/ 567 w 1814"/>
                  <a:gd name="T11" fmla="*/ 0 h 2098"/>
                  <a:gd name="T12" fmla="*/ 510 w 1814"/>
                  <a:gd name="T13" fmla="*/ 114 h 2098"/>
                  <a:gd name="T14" fmla="*/ 567 w 1814"/>
                  <a:gd name="T15" fmla="*/ 341 h 2098"/>
                  <a:gd name="T16" fmla="*/ 510 w 1814"/>
                  <a:gd name="T17" fmla="*/ 511 h 2098"/>
                  <a:gd name="T18" fmla="*/ 567 w 1814"/>
                  <a:gd name="T19" fmla="*/ 738 h 2098"/>
                  <a:gd name="T20" fmla="*/ 453 w 1814"/>
                  <a:gd name="T21" fmla="*/ 851 h 2098"/>
                  <a:gd name="T22" fmla="*/ 510 w 1814"/>
                  <a:gd name="T23" fmla="*/ 964 h 2098"/>
                  <a:gd name="T24" fmla="*/ 397 w 1814"/>
                  <a:gd name="T25" fmla="*/ 1021 h 2098"/>
                  <a:gd name="T26" fmla="*/ 340 w 1814"/>
                  <a:gd name="T27" fmla="*/ 1191 h 2098"/>
                  <a:gd name="T28" fmla="*/ 227 w 1814"/>
                  <a:gd name="T29" fmla="*/ 1135 h 2098"/>
                  <a:gd name="T30" fmla="*/ 56 w 1814"/>
                  <a:gd name="T31" fmla="*/ 1191 h 2098"/>
                  <a:gd name="T32" fmla="*/ 0 w 1814"/>
                  <a:gd name="T33" fmla="*/ 1361 h 2098"/>
                  <a:gd name="T34" fmla="*/ 0 w 1814"/>
                  <a:gd name="T35" fmla="*/ 1475 h 2098"/>
                  <a:gd name="T36" fmla="*/ 113 w 1814"/>
                  <a:gd name="T37" fmla="*/ 1645 h 2098"/>
                  <a:gd name="T38" fmla="*/ 283 w 1814"/>
                  <a:gd name="T39" fmla="*/ 1588 h 2098"/>
                  <a:gd name="T40" fmla="*/ 453 w 1814"/>
                  <a:gd name="T41" fmla="*/ 1531 h 2098"/>
                  <a:gd name="T42" fmla="*/ 510 w 1814"/>
                  <a:gd name="T43" fmla="*/ 1645 h 2098"/>
                  <a:gd name="T44" fmla="*/ 680 w 1814"/>
                  <a:gd name="T45" fmla="*/ 1645 h 2098"/>
                  <a:gd name="T46" fmla="*/ 737 w 1814"/>
                  <a:gd name="T47" fmla="*/ 1758 h 2098"/>
                  <a:gd name="T48" fmla="*/ 850 w 1814"/>
                  <a:gd name="T49" fmla="*/ 1702 h 2098"/>
                  <a:gd name="T50" fmla="*/ 737 w 1814"/>
                  <a:gd name="T51" fmla="*/ 1815 h 2098"/>
                  <a:gd name="T52" fmla="*/ 680 w 1814"/>
                  <a:gd name="T53" fmla="*/ 1872 h 2098"/>
                  <a:gd name="T54" fmla="*/ 623 w 1814"/>
                  <a:gd name="T55" fmla="*/ 1985 h 2098"/>
                  <a:gd name="T56" fmla="*/ 737 w 1814"/>
                  <a:gd name="T57" fmla="*/ 2042 h 2098"/>
                  <a:gd name="T58" fmla="*/ 850 w 1814"/>
                  <a:gd name="T59" fmla="*/ 2098 h 2098"/>
                  <a:gd name="T60" fmla="*/ 794 w 1814"/>
                  <a:gd name="T61" fmla="*/ 2042 h 2098"/>
                  <a:gd name="T62" fmla="*/ 850 w 1814"/>
                  <a:gd name="T63" fmla="*/ 1928 h 2098"/>
                  <a:gd name="T64" fmla="*/ 907 w 1814"/>
                  <a:gd name="T65" fmla="*/ 1872 h 2098"/>
                  <a:gd name="T66" fmla="*/ 964 w 1814"/>
                  <a:gd name="T67" fmla="*/ 1815 h 2098"/>
                  <a:gd name="T68" fmla="*/ 1020 w 1814"/>
                  <a:gd name="T69" fmla="*/ 1702 h 2098"/>
                  <a:gd name="T70" fmla="*/ 1077 w 1814"/>
                  <a:gd name="T71" fmla="*/ 1645 h 2098"/>
                  <a:gd name="T72" fmla="*/ 1020 w 1814"/>
                  <a:gd name="T73" fmla="*/ 1475 h 2098"/>
                  <a:gd name="T74" fmla="*/ 964 w 1814"/>
                  <a:gd name="T75" fmla="*/ 1418 h 2098"/>
                  <a:gd name="T76" fmla="*/ 1077 w 1814"/>
                  <a:gd name="T77" fmla="*/ 1361 h 2098"/>
                  <a:gd name="T78" fmla="*/ 1190 w 1814"/>
                  <a:gd name="T79" fmla="*/ 1305 h 2098"/>
                  <a:gd name="T80" fmla="*/ 1134 w 1814"/>
                  <a:gd name="T81" fmla="*/ 1361 h 2098"/>
                  <a:gd name="T82" fmla="*/ 1304 w 1814"/>
                  <a:gd name="T83" fmla="*/ 1418 h 2098"/>
                  <a:gd name="T84" fmla="*/ 1361 w 1814"/>
                  <a:gd name="T85" fmla="*/ 1531 h 2098"/>
                  <a:gd name="T86" fmla="*/ 1417 w 1814"/>
                  <a:gd name="T87" fmla="*/ 1872 h 2098"/>
                  <a:gd name="T88" fmla="*/ 1474 w 1814"/>
                  <a:gd name="T89" fmla="*/ 1815 h 2098"/>
                  <a:gd name="T90" fmla="*/ 1757 w 1814"/>
                  <a:gd name="T91" fmla="*/ 1758 h 2098"/>
                  <a:gd name="T92" fmla="*/ 1814 w 1814"/>
                  <a:gd name="T93" fmla="*/ 1702 h 2098"/>
                  <a:gd name="T94" fmla="*/ 1644 w 1814"/>
                  <a:gd name="T95" fmla="*/ 1531 h 2098"/>
                  <a:gd name="T96" fmla="*/ 1587 w 1814"/>
                  <a:gd name="T97" fmla="*/ 1475 h 2098"/>
                  <a:gd name="T98" fmla="*/ 1531 w 1814"/>
                  <a:gd name="T99" fmla="*/ 1418 h 2098"/>
                  <a:gd name="T100" fmla="*/ 1474 w 1814"/>
                  <a:gd name="T101" fmla="*/ 1305 h 2098"/>
                  <a:gd name="T102" fmla="*/ 1417 w 1814"/>
                  <a:gd name="T103" fmla="*/ 794 h 2098"/>
                  <a:gd name="T104" fmla="*/ 1247 w 1814"/>
                  <a:gd name="T105" fmla="*/ 681 h 2098"/>
                  <a:gd name="T106" fmla="*/ 1190 w 1814"/>
                  <a:gd name="T107" fmla="*/ 624 h 2098"/>
                  <a:gd name="T108" fmla="*/ 1134 w 1814"/>
                  <a:gd name="T109" fmla="*/ 454 h 20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14" h="2098">
                    <a:moveTo>
                      <a:pt x="1134" y="227"/>
                    </a:moveTo>
                    <a:lnTo>
                      <a:pt x="907" y="227"/>
                    </a:lnTo>
                    <a:lnTo>
                      <a:pt x="907" y="284"/>
                    </a:lnTo>
                    <a:lnTo>
                      <a:pt x="850" y="284"/>
                    </a:lnTo>
                    <a:lnTo>
                      <a:pt x="850" y="227"/>
                    </a:lnTo>
                    <a:lnTo>
                      <a:pt x="794" y="227"/>
                    </a:lnTo>
                    <a:lnTo>
                      <a:pt x="794" y="171"/>
                    </a:lnTo>
                    <a:lnTo>
                      <a:pt x="737" y="171"/>
                    </a:lnTo>
                    <a:lnTo>
                      <a:pt x="737" y="114"/>
                    </a:lnTo>
                    <a:lnTo>
                      <a:pt x="680" y="114"/>
                    </a:lnTo>
                    <a:lnTo>
                      <a:pt x="680" y="0"/>
                    </a:lnTo>
                    <a:lnTo>
                      <a:pt x="567" y="0"/>
                    </a:lnTo>
                    <a:lnTo>
                      <a:pt x="567" y="114"/>
                    </a:lnTo>
                    <a:lnTo>
                      <a:pt x="510" y="114"/>
                    </a:lnTo>
                    <a:lnTo>
                      <a:pt x="510" y="341"/>
                    </a:lnTo>
                    <a:lnTo>
                      <a:pt x="567" y="341"/>
                    </a:lnTo>
                    <a:lnTo>
                      <a:pt x="567" y="511"/>
                    </a:lnTo>
                    <a:lnTo>
                      <a:pt x="510" y="511"/>
                    </a:lnTo>
                    <a:lnTo>
                      <a:pt x="510" y="738"/>
                    </a:lnTo>
                    <a:lnTo>
                      <a:pt x="567" y="738"/>
                    </a:lnTo>
                    <a:lnTo>
                      <a:pt x="567" y="851"/>
                    </a:lnTo>
                    <a:lnTo>
                      <a:pt x="453" y="851"/>
                    </a:lnTo>
                    <a:lnTo>
                      <a:pt x="453" y="964"/>
                    </a:lnTo>
                    <a:lnTo>
                      <a:pt x="510" y="964"/>
                    </a:lnTo>
                    <a:lnTo>
                      <a:pt x="510" y="1021"/>
                    </a:lnTo>
                    <a:lnTo>
                      <a:pt x="397" y="1021"/>
                    </a:lnTo>
                    <a:lnTo>
                      <a:pt x="397" y="1191"/>
                    </a:lnTo>
                    <a:lnTo>
                      <a:pt x="340" y="1191"/>
                    </a:lnTo>
                    <a:lnTo>
                      <a:pt x="340" y="1135"/>
                    </a:lnTo>
                    <a:lnTo>
                      <a:pt x="227" y="1135"/>
                    </a:lnTo>
                    <a:lnTo>
                      <a:pt x="227" y="1191"/>
                    </a:lnTo>
                    <a:lnTo>
                      <a:pt x="56" y="1191"/>
                    </a:lnTo>
                    <a:lnTo>
                      <a:pt x="56" y="1361"/>
                    </a:lnTo>
                    <a:lnTo>
                      <a:pt x="0" y="1361"/>
                    </a:lnTo>
                    <a:lnTo>
                      <a:pt x="0" y="1418"/>
                    </a:lnTo>
                    <a:lnTo>
                      <a:pt x="0" y="1475"/>
                    </a:lnTo>
                    <a:lnTo>
                      <a:pt x="113" y="1475"/>
                    </a:lnTo>
                    <a:lnTo>
                      <a:pt x="113" y="1645"/>
                    </a:lnTo>
                    <a:lnTo>
                      <a:pt x="283" y="1645"/>
                    </a:lnTo>
                    <a:lnTo>
                      <a:pt x="283" y="1588"/>
                    </a:lnTo>
                    <a:lnTo>
                      <a:pt x="453" y="1588"/>
                    </a:lnTo>
                    <a:lnTo>
                      <a:pt x="453" y="1531"/>
                    </a:lnTo>
                    <a:lnTo>
                      <a:pt x="510" y="1531"/>
                    </a:lnTo>
                    <a:lnTo>
                      <a:pt x="510" y="1645"/>
                    </a:lnTo>
                    <a:lnTo>
                      <a:pt x="567" y="1645"/>
                    </a:lnTo>
                    <a:lnTo>
                      <a:pt x="680" y="1645"/>
                    </a:lnTo>
                    <a:lnTo>
                      <a:pt x="680" y="1758"/>
                    </a:lnTo>
                    <a:lnTo>
                      <a:pt x="737" y="1758"/>
                    </a:lnTo>
                    <a:lnTo>
                      <a:pt x="737" y="1702"/>
                    </a:lnTo>
                    <a:lnTo>
                      <a:pt x="850" y="1702"/>
                    </a:lnTo>
                    <a:lnTo>
                      <a:pt x="850" y="1815"/>
                    </a:lnTo>
                    <a:lnTo>
                      <a:pt x="737" y="1815"/>
                    </a:lnTo>
                    <a:lnTo>
                      <a:pt x="737" y="1872"/>
                    </a:lnTo>
                    <a:lnTo>
                      <a:pt x="680" y="1872"/>
                    </a:lnTo>
                    <a:lnTo>
                      <a:pt x="680" y="1985"/>
                    </a:lnTo>
                    <a:lnTo>
                      <a:pt x="623" y="1985"/>
                    </a:lnTo>
                    <a:lnTo>
                      <a:pt x="623" y="2042"/>
                    </a:lnTo>
                    <a:lnTo>
                      <a:pt x="737" y="2042"/>
                    </a:lnTo>
                    <a:lnTo>
                      <a:pt x="737" y="2098"/>
                    </a:lnTo>
                    <a:lnTo>
                      <a:pt x="850" y="2098"/>
                    </a:lnTo>
                    <a:lnTo>
                      <a:pt x="850" y="2042"/>
                    </a:lnTo>
                    <a:lnTo>
                      <a:pt x="794" y="2042"/>
                    </a:lnTo>
                    <a:lnTo>
                      <a:pt x="794" y="1928"/>
                    </a:lnTo>
                    <a:lnTo>
                      <a:pt x="850" y="1928"/>
                    </a:lnTo>
                    <a:lnTo>
                      <a:pt x="850" y="1872"/>
                    </a:lnTo>
                    <a:lnTo>
                      <a:pt x="907" y="1872"/>
                    </a:lnTo>
                    <a:lnTo>
                      <a:pt x="907" y="1815"/>
                    </a:lnTo>
                    <a:lnTo>
                      <a:pt x="964" y="1815"/>
                    </a:lnTo>
                    <a:lnTo>
                      <a:pt x="964" y="1702"/>
                    </a:lnTo>
                    <a:lnTo>
                      <a:pt x="1020" y="1702"/>
                    </a:lnTo>
                    <a:lnTo>
                      <a:pt x="1020" y="1645"/>
                    </a:lnTo>
                    <a:lnTo>
                      <a:pt x="1077" y="1645"/>
                    </a:lnTo>
                    <a:lnTo>
                      <a:pt x="1077" y="1475"/>
                    </a:lnTo>
                    <a:lnTo>
                      <a:pt x="1020" y="1475"/>
                    </a:lnTo>
                    <a:lnTo>
                      <a:pt x="1020" y="1418"/>
                    </a:lnTo>
                    <a:lnTo>
                      <a:pt x="964" y="1418"/>
                    </a:lnTo>
                    <a:lnTo>
                      <a:pt x="964" y="1361"/>
                    </a:lnTo>
                    <a:lnTo>
                      <a:pt x="1077" y="1361"/>
                    </a:lnTo>
                    <a:lnTo>
                      <a:pt x="1077" y="1305"/>
                    </a:lnTo>
                    <a:lnTo>
                      <a:pt x="1190" y="1305"/>
                    </a:lnTo>
                    <a:lnTo>
                      <a:pt x="1190" y="1361"/>
                    </a:lnTo>
                    <a:lnTo>
                      <a:pt x="1134" y="1361"/>
                    </a:lnTo>
                    <a:lnTo>
                      <a:pt x="1134" y="1418"/>
                    </a:lnTo>
                    <a:lnTo>
                      <a:pt x="1304" y="1418"/>
                    </a:lnTo>
                    <a:lnTo>
                      <a:pt x="1304" y="1531"/>
                    </a:lnTo>
                    <a:lnTo>
                      <a:pt x="1361" y="1531"/>
                    </a:lnTo>
                    <a:lnTo>
                      <a:pt x="1361" y="1872"/>
                    </a:lnTo>
                    <a:lnTo>
                      <a:pt x="1417" y="1872"/>
                    </a:lnTo>
                    <a:lnTo>
                      <a:pt x="1417" y="1815"/>
                    </a:lnTo>
                    <a:lnTo>
                      <a:pt x="1474" y="1815"/>
                    </a:lnTo>
                    <a:lnTo>
                      <a:pt x="1474" y="1758"/>
                    </a:lnTo>
                    <a:lnTo>
                      <a:pt x="1757" y="1758"/>
                    </a:lnTo>
                    <a:lnTo>
                      <a:pt x="1757" y="1702"/>
                    </a:lnTo>
                    <a:lnTo>
                      <a:pt x="1814" y="1702"/>
                    </a:lnTo>
                    <a:lnTo>
                      <a:pt x="1814" y="1531"/>
                    </a:lnTo>
                    <a:lnTo>
                      <a:pt x="1644" y="1531"/>
                    </a:lnTo>
                    <a:lnTo>
                      <a:pt x="1644" y="1475"/>
                    </a:lnTo>
                    <a:lnTo>
                      <a:pt x="1587" y="1475"/>
                    </a:lnTo>
                    <a:lnTo>
                      <a:pt x="1587" y="1418"/>
                    </a:lnTo>
                    <a:lnTo>
                      <a:pt x="1531" y="1418"/>
                    </a:lnTo>
                    <a:lnTo>
                      <a:pt x="1531" y="1305"/>
                    </a:lnTo>
                    <a:lnTo>
                      <a:pt x="1474" y="1305"/>
                    </a:lnTo>
                    <a:lnTo>
                      <a:pt x="1474" y="794"/>
                    </a:lnTo>
                    <a:lnTo>
                      <a:pt x="1417" y="794"/>
                    </a:lnTo>
                    <a:lnTo>
                      <a:pt x="1417" y="681"/>
                    </a:lnTo>
                    <a:lnTo>
                      <a:pt x="1247" y="681"/>
                    </a:lnTo>
                    <a:lnTo>
                      <a:pt x="1247" y="624"/>
                    </a:lnTo>
                    <a:lnTo>
                      <a:pt x="1190" y="624"/>
                    </a:lnTo>
                    <a:lnTo>
                      <a:pt x="1190" y="454"/>
                    </a:lnTo>
                    <a:lnTo>
                      <a:pt x="1134" y="454"/>
                    </a:lnTo>
                    <a:lnTo>
                      <a:pt x="1134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9" name="Freeform 955"/>
              <p:cNvSpPr>
                <a:spLocks/>
              </p:cNvSpPr>
              <p:nvPr/>
            </p:nvSpPr>
            <p:spPr bwMode="auto">
              <a:xfrm>
                <a:off x="2558" y="359"/>
                <a:ext cx="1928" cy="2552"/>
              </a:xfrm>
              <a:custGeom>
                <a:avLst/>
                <a:gdLst>
                  <a:gd name="T0" fmla="*/ 0 w 1928"/>
                  <a:gd name="T1" fmla="*/ 1701 h 2552"/>
                  <a:gd name="T2" fmla="*/ 113 w 1928"/>
                  <a:gd name="T3" fmla="*/ 1758 h 2552"/>
                  <a:gd name="T4" fmla="*/ 227 w 1928"/>
                  <a:gd name="T5" fmla="*/ 1985 h 2552"/>
                  <a:gd name="T6" fmla="*/ 170 w 1928"/>
                  <a:gd name="T7" fmla="*/ 2041 h 2552"/>
                  <a:gd name="T8" fmla="*/ 340 w 1928"/>
                  <a:gd name="T9" fmla="*/ 2098 h 2552"/>
                  <a:gd name="T10" fmla="*/ 397 w 1928"/>
                  <a:gd name="T11" fmla="*/ 2268 h 2552"/>
                  <a:gd name="T12" fmla="*/ 510 w 1928"/>
                  <a:gd name="T13" fmla="*/ 2325 h 2552"/>
                  <a:gd name="T14" fmla="*/ 453 w 1928"/>
                  <a:gd name="T15" fmla="*/ 2552 h 2552"/>
                  <a:gd name="T16" fmla="*/ 567 w 1928"/>
                  <a:gd name="T17" fmla="*/ 2495 h 2552"/>
                  <a:gd name="T18" fmla="*/ 737 w 1928"/>
                  <a:gd name="T19" fmla="*/ 2438 h 2552"/>
                  <a:gd name="T20" fmla="*/ 907 w 1928"/>
                  <a:gd name="T21" fmla="*/ 2325 h 2552"/>
                  <a:gd name="T22" fmla="*/ 964 w 1928"/>
                  <a:gd name="T23" fmla="*/ 2211 h 2552"/>
                  <a:gd name="T24" fmla="*/ 1020 w 1928"/>
                  <a:gd name="T25" fmla="*/ 2098 h 2552"/>
                  <a:gd name="T26" fmla="*/ 1190 w 1928"/>
                  <a:gd name="T27" fmla="*/ 1758 h 2552"/>
                  <a:gd name="T28" fmla="*/ 1134 w 1928"/>
                  <a:gd name="T29" fmla="*/ 1701 h 2552"/>
                  <a:gd name="T30" fmla="*/ 1077 w 1928"/>
                  <a:gd name="T31" fmla="*/ 1644 h 2552"/>
                  <a:gd name="T32" fmla="*/ 1134 w 1928"/>
                  <a:gd name="T33" fmla="*/ 1588 h 2552"/>
                  <a:gd name="T34" fmla="*/ 1077 w 1928"/>
                  <a:gd name="T35" fmla="*/ 1474 h 2552"/>
                  <a:gd name="T36" fmla="*/ 1417 w 1928"/>
                  <a:gd name="T37" fmla="*/ 1361 h 2552"/>
                  <a:gd name="T38" fmla="*/ 1474 w 1928"/>
                  <a:gd name="T39" fmla="*/ 1247 h 2552"/>
                  <a:gd name="T40" fmla="*/ 1531 w 1928"/>
                  <a:gd name="T41" fmla="*/ 1134 h 2552"/>
                  <a:gd name="T42" fmla="*/ 1587 w 1928"/>
                  <a:gd name="T43" fmla="*/ 964 h 2552"/>
                  <a:gd name="T44" fmla="*/ 1701 w 1928"/>
                  <a:gd name="T45" fmla="*/ 907 h 2552"/>
                  <a:gd name="T46" fmla="*/ 1758 w 1928"/>
                  <a:gd name="T47" fmla="*/ 851 h 2552"/>
                  <a:gd name="T48" fmla="*/ 1814 w 1928"/>
                  <a:gd name="T49" fmla="*/ 794 h 2552"/>
                  <a:gd name="T50" fmla="*/ 1871 w 1928"/>
                  <a:gd name="T51" fmla="*/ 624 h 2552"/>
                  <a:gd name="T52" fmla="*/ 1928 w 1928"/>
                  <a:gd name="T53" fmla="*/ 340 h 2552"/>
                  <a:gd name="T54" fmla="*/ 1814 w 1928"/>
                  <a:gd name="T55" fmla="*/ 113 h 2552"/>
                  <a:gd name="T56" fmla="*/ 1758 w 1928"/>
                  <a:gd name="T57" fmla="*/ 0 h 2552"/>
                  <a:gd name="T58" fmla="*/ 1701 w 1928"/>
                  <a:gd name="T59" fmla="*/ 113 h 2552"/>
                  <a:gd name="T60" fmla="*/ 1587 w 1928"/>
                  <a:gd name="T61" fmla="*/ 170 h 2552"/>
                  <a:gd name="T62" fmla="*/ 1531 w 1928"/>
                  <a:gd name="T63" fmla="*/ 57 h 2552"/>
                  <a:gd name="T64" fmla="*/ 1417 w 1928"/>
                  <a:gd name="T65" fmla="*/ 113 h 2552"/>
                  <a:gd name="T66" fmla="*/ 1361 w 1928"/>
                  <a:gd name="T67" fmla="*/ 340 h 2552"/>
                  <a:gd name="T68" fmla="*/ 1190 w 1928"/>
                  <a:gd name="T69" fmla="*/ 397 h 2552"/>
                  <a:gd name="T70" fmla="*/ 1304 w 1928"/>
                  <a:gd name="T71" fmla="*/ 510 h 2552"/>
                  <a:gd name="T72" fmla="*/ 1361 w 1928"/>
                  <a:gd name="T73" fmla="*/ 680 h 2552"/>
                  <a:gd name="T74" fmla="*/ 1417 w 1928"/>
                  <a:gd name="T75" fmla="*/ 737 h 2552"/>
                  <a:gd name="T76" fmla="*/ 1474 w 1928"/>
                  <a:gd name="T77" fmla="*/ 794 h 2552"/>
                  <a:gd name="T78" fmla="*/ 1531 w 1928"/>
                  <a:gd name="T79" fmla="*/ 851 h 2552"/>
                  <a:gd name="T80" fmla="*/ 1587 w 1928"/>
                  <a:gd name="T81" fmla="*/ 907 h 2552"/>
                  <a:gd name="T82" fmla="*/ 1531 w 1928"/>
                  <a:gd name="T83" fmla="*/ 964 h 2552"/>
                  <a:gd name="T84" fmla="*/ 1361 w 1928"/>
                  <a:gd name="T85" fmla="*/ 1077 h 2552"/>
                  <a:gd name="T86" fmla="*/ 1190 w 1928"/>
                  <a:gd name="T87" fmla="*/ 1021 h 2552"/>
                  <a:gd name="T88" fmla="*/ 1134 w 1928"/>
                  <a:gd name="T89" fmla="*/ 907 h 2552"/>
                  <a:gd name="T90" fmla="*/ 1077 w 1928"/>
                  <a:gd name="T91" fmla="*/ 964 h 2552"/>
                  <a:gd name="T92" fmla="*/ 964 w 1928"/>
                  <a:gd name="T93" fmla="*/ 1077 h 2552"/>
                  <a:gd name="T94" fmla="*/ 680 w 1928"/>
                  <a:gd name="T95" fmla="*/ 1134 h 2552"/>
                  <a:gd name="T96" fmla="*/ 623 w 1928"/>
                  <a:gd name="T97" fmla="*/ 1191 h 2552"/>
                  <a:gd name="T98" fmla="*/ 567 w 1928"/>
                  <a:gd name="T99" fmla="*/ 1247 h 2552"/>
                  <a:gd name="T100" fmla="*/ 510 w 1928"/>
                  <a:gd name="T101" fmla="*/ 1191 h 2552"/>
                  <a:gd name="T102" fmla="*/ 453 w 1928"/>
                  <a:gd name="T103" fmla="*/ 1304 h 2552"/>
                  <a:gd name="T104" fmla="*/ 510 w 1928"/>
                  <a:gd name="T105" fmla="*/ 1418 h 2552"/>
                  <a:gd name="T106" fmla="*/ 340 w 1928"/>
                  <a:gd name="T107" fmla="*/ 1474 h 2552"/>
                  <a:gd name="T108" fmla="*/ 170 w 1928"/>
                  <a:gd name="T109" fmla="*/ 1531 h 2552"/>
                  <a:gd name="T110" fmla="*/ 113 w 1928"/>
                  <a:gd name="T111" fmla="*/ 1588 h 2552"/>
                  <a:gd name="T112" fmla="*/ 56 w 1928"/>
                  <a:gd name="T113" fmla="*/ 1644 h 2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928" h="2552">
                    <a:moveTo>
                      <a:pt x="0" y="1644"/>
                    </a:moveTo>
                    <a:lnTo>
                      <a:pt x="0" y="1701"/>
                    </a:lnTo>
                    <a:lnTo>
                      <a:pt x="113" y="1701"/>
                    </a:lnTo>
                    <a:lnTo>
                      <a:pt x="113" y="1758"/>
                    </a:lnTo>
                    <a:lnTo>
                      <a:pt x="227" y="1758"/>
                    </a:lnTo>
                    <a:lnTo>
                      <a:pt x="227" y="1985"/>
                    </a:lnTo>
                    <a:lnTo>
                      <a:pt x="170" y="1985"/>
                    </a:lnTo>
                    <a:lnTo>
                      <a:pt x="170" y="2041"/>
                    </a:lnTo>
                    <a:lnTo>
                      <a:pt x="340" y="2041"/>
                    </a:lnTo>
                    <a:lnTo>
                      <a:pt x="340" y="2098"/>
                    </a:lnTo>
                    <a:lnTo>
                      <a:pt x="397" y="2098"/>
                    </a:lnTo>
                    <a:lnTo>
                      <a:pt x="397" y="2268"/>
                    </a:lnTo>
                    <a:lnTo>
                      <a:pt x="510" y="2268"/>
                    </a:lnTo>
                    <a:lnTo>
                      <a:pt x="510" y="2325"/>
                    </a:lnTo>
                    <a:lnTo>
                      <a:pt x="453" y="2325"/>
                    </a:lnTo>
                    <a:lnTo>
                      <a:pt x="453" y="2552"/>
                    </a:lnTo>
                    <a:lnTo>
                      <a:pt x="567" y="2552"/>
                    </a:lnTo>
                    <a:lnTo>
                      <a:pt x="567" y="2495"/>
                    </a:lnTo>
                    <a:lnTo>
                      <a:pt x="737" y="2495"/>
                    </a:lnTo>
                    <a:lnTo>
                      <a:pt x="737" y="2438"/>
                    </a:lnTo>
                    <a:lnTo>
                      <a:pt x="907" y="2438"/>
                    </a:lnTo>
                    <a:lnTo>
                      <a:pt x="907" y="2325"/>
                    </a:lnTo>
                    <a:lnTo>
                      <a:pt x="964" y="2325"/>
                    </a:lnTo>
                    <a:lnTo>
                      <a:pt x="964" y="2211"/>
                    </a:lnTo>
                    <a:lnTo>
                      <a:pt x="1020" y="2211"/>
                    </a:lnTo>
                    <a:lnTo>
                      <a:pt x="1020" y="2098"/>
                    </a:lnTo>
                    <a:lnTo>
                      <a:pt x="1190" y="2098"/>
                    </a:lnTo>
                    <a:lnTo>
                      <a:pt x="1190" y="1758"/>
                    </a:lnTo>
                    <a:lnTo>
                      <a:pt x="1134" y="1758"/>
                    </a:lnTo>
                    <a:lnTo>
                      <a:pt x="1134" y="1701"/>
                    </a:lnTo>
                    <a:lnTo>
                      <a:pt x="1077" y="1701"/>
                    </a:lnTo>
                    <a:lnTo>
                      <a:pt x="1077" y="1644"/>
                    </a:lnTo>
                    <a:lnTo>
                      <a:pt x="1134" y="1644"/>
                    </a:lnTo>
                    <a:lnTo>
                      <a:pt x="1134" y="1588"/>
                    </a:lnTo>
                    <a:lnTo>
                      <a:pt x="1077" y="1531"/>
                    </a:lnTo>
                    <a:lnTo>
                      <a:pt x="1077" y="1474"/>
                    </a:lnTo>
                    <a:lnTo>
                      <a:pt x="1417" y="1474"/>
                    </a:lnTo>
                    <a:lnTo>
                      <a:pt x="1417" y="1361"/>
                    </a:lnTo>
                    <a:lnTo>
                      <a:pt x="1474" y="1361"/>
                    </a:lnTo>
                    <a:lnTo>
                      <a:pt x="1474" y="1247"/>
                    </a:lnTo>
                    <a:lnTo>
                      <a:pt x="1531" y="1247"/>
                    </a:lnTo>
                    <a:lnTo>
                      <a:pt x="1531" y="1134"/>
                    </a:lnTo>
                    <a:lnTo>
                      <a:pt x="1587" y="1134"/>
                    </a:lnTo>
                    <a:lnTo>
                      <a:pt x="1587" y="964"/>
                    </a:lnTo>
                    <a:lnTo>
                      <a:pt x="1701" y="964"/>
                    </a:lnTo>
                    <a:lnTo>
                      <a:pt x="1701" y="907"/>
                    </a:lnTo>
                    <a:lnTo>
                      <a:pt x="1758" y="907"/>
                    </a:lnTo>
                    <a:lnTo>
                      <a:pt x="1758" y="851"/>
                    </a:lnTo>
                    <a:lnTo>
                      <a:pt x="1814" y="851"/>
                    </a:lnTo>
                    <a:lnTo>
                      <a:pt x="1814" y="794"/>
                    </a:lnTo>
                    <a:lnTo>
                      <a:pt x="1871" y="794"/>
                    </a:lnTo>
                    <a:lnTo>
                      <a:pt x="1871" y="624"/>
                    </a:lnTo>
                    <a:lnTo>
                      <a:pt x="1928" y="624"/>
                    </a:lnTo>
                    <a:lnTo>
                      <a:pt x="1928" y="340"/>
                    </a:lnTo>
                    <a:lnTo>
                      <a:pt x="1814" y="340"/>
                    </a:lnTo>
                    <a:lnTo>
                      <a:pt x="1814" y="113"/>
                    </a:lnTo>
                    <a:lnTo>
                      <a:pt x="1758" y="113"/>
                    </a:lnTo>
                    <a:lnTo>
                      <a:pt x="1758" y="0"/>
                    </a:lnTo>
                    <a:lnTo>
                      <a:pt x="1701" y="0"/>
                    </a:lnTo>
                    <a:lnTo>
                      <a:pt x="1701" y="113"/>
                    </a:lnTo>
                    <a:lnTo>
                      <a:pt x="1587" y="113"/>
                    </a:lnTo>
                    <a:lnTo>
                      <a:pt x="1587" y="170"/>
                    </a:lnTo>
                    <a:lnTo>
                      <a:pt x="1531" y="170"/>
                    </a:lnTo>
                    <a:lnTo>
                      <a:pt x="1531" y="57"/>
                    </a:lnTo>
                    <a:lnTo>
                      <a:pt x="1417" y="57"/>
                    </a:lnTo>
                    <a:lnTo>
                      <a:pt x="1417" y="113"/>
                    </a:lnTo>
                    <a:lnTo>
                      <a:pt x="1361" y="113"/>
                    </a:lnTo>
                    <a:lnTo>
                      <a:pt x="1361" y="340"/>
                    </a:lnTo>
                    <a:lnTo>
                      <a:pt x="1190" y="340"/>
                    </a:lnTo>
                    <a:lnTo>
                      <a:pt x="1190" y="397"/>
                    </a:lnTo>
                    <a:lnTo>
                      <a:pt x="1304" y="397"/>
                    </a:lnTo>
                    <a:lnTo>
                      <a:pt x="1304" y="510"/>
                    </a:lnTo>
                    <a:lnTo>
                      <a:pt x="1361" y="510"/>
                    </a:lnTo>
                    <a:lnTo>
                      <a:pt x="1361" y="680"/>
                    </a:lnTo>
                    <a:lnTo>
                      <a:pt x="1417" y="680"/>
                    </a:lnTo>
                    <a:lnTo>
                      <a:pt x="1417" y="737"/>
                    </a:lnTo>
                    <a:lnTo>
                      <a:pt x="1474" y="737"/>
                    </a:lnTo>
                    <a:lnTo>
                      <a:pt x="1474" y="794"/>
                    </a:lnTo>
                    <a:lnTo>
                      <a:pt x="1531" y="794"/>
                    </a:lnTo>
                    <a:lnTo>
                      <a:pt x="1531" y="851"/>
                    </a:lnTo>
                    <a:lnTo>
                      <a:pt x="1587" y="851"/>
                    </a:lnTo>
                    <a:lnTo>
                      <a:pt x="1587" y="907"/>
                    </a:lnTo>
                    <a:lnTo>
                      <a:pt x="1531" y="907"/>
                    </a:lnTo>
                    <a:lnTo>
                      <a:pt x="1531" y="964"/>
                    </a:lnTo>
                    <a:lnTo>
                      <a:pt x="1361" y="964"/>
                    </a:lnTo>
                    <a:lnTo>
                      <a:pt x="1361" y="1077"/>
                    </a:lnTo>
                    <a:lnTo>
                      <a:pt x="1190" y="1077"/>
                    </a:lnTo>
                    <a:lnTo>
                      <a:pt x="1190" y="1021"/>
                    </a:lnTo>
                    <a:lnTo>
                      <a:pt x="1134" y="1021"/>
                    </a:lnTo>
                    <a:lnTo>
                      <a:pt x="1134" y="907"/>
                    </a:lnTo>
                    <a:lnTo>
                      <a:pt x="1077" y="907"/>
                    </a:lnTo>
                    <a:lnTo>
                      <a:pt x="1077" y="964"/>
                    </a:lnTo>
                    <a:lnTo>
                      <a:pt x="964" y="964"/>
                    </a:lnTo>
                    <a:lnTo>
                      <a:pt x="964" y="1077"/>
                    </a:lnTo>
                    <a:lnTo>
                      <a:pt x="680" y="1077"/>
                    </a:lnTo>
                    <a:lnTo>
                      <a:pt x="680" y="1134"/>
                    </a:lnTo>
                    <a:lnTo>
                      <a:pt x="623" y="1134"/>
                    </a:lnTo>
                    <a:lnTo>
                      <a:pt x="623" y="1191"/>
                    </a:lnTo>
                    <a:lnTo>
                      <a:pt x="567" y="1191"/>
                    </a:lnTo>
                    <a:lnTo>
                      <a:pt x="567" y="1247"/>
                    </a:lnTo>
                    <a:lnTo>
                      <a:pt x="510" y="1247"/>
                    </a:lnTo>
                    <a:lnTo>
                      <a:pt x="510" y="1191"/>
                    </a:lnTo>
                    <a:lnTo>
                      <a:pt x="453" y="1191"/>
                    </a:lnTo>
                    <a:lnTo>
                      <a:pt x="453" y="1304"/>
                    </a:lnTo>
                    <a:lnTo>
                      <a:pt x="510" y="1304"/>
                    </a:lnTo>
                    <a:lnTo>
                      <a:pt x="510" y="1418"/>
                    </a:lnTo>
                    <a:lnTo>
                      <a:pt x="340" y="1418"/>
                    </a:lnTo>
                    <a:lnTo>
                      <a:pt x="340" y="1474"/>
                    </a:lnTo>
                    <a:lnTo>
                      <a:pt x="170" y="1474"/>
                    </a:lnTo>
                    <a:lnTo>
                      <a:pt x="170" y="1531"/>
                    </a:lnTo>
                    <a:lnTo>
                      <a:pt x="113" y="1531"/>
                    </a:lnTo>
                    <a:lnTo>
                      <a:pt x="113" y="1588"/>
                    </a:lnTo>
                    <a:lnTo>
                      <a:pt x="56" y="1588"/>
                    </a:lnTo>
                    <a:lnTo>
                      <a:pt x="56" y="1644"/>
                    </a:lnTo>
                    <a:lnTo>
                      <a:pt x="0" y="164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4" name="Freeform 960"/>
              <p:cNvSpPr>
                <a:spLocks/>
              </p:cNvSpPr>
              <p:nvPr/>
            </p:nvSpPr>
            <p:spPr bwMode="auto">
              <a:xfrm>
                <a:off x="3238" y="756"/>
                <a:ext cx="907" cy="680"/>
              </a:xfrm>
              <a:custGeom>
                <a:avLst/>
                <a:gdLst>
                  <a:gd name="T0" fmla="*/ 57 w 907"/>
                  <a:gd name="T1" fmla="*/ 680 h 680"/>
                  <a:gd name="T2" fmla="*/ 57 w 907"/>
                  <a:gd name="T3" fmla="*/ 567 h 680"/>
                  <a:gd name="T4" fmla="*/ 0 w 907"/>
                  <a:gd name="T5" fmla="*/ 567 h 680"/>
                  <a:gd name="T6" fmla="*/ 0 w 907"/>
                  <a:gd name="T7" fmla="*/ 454 h 680"/>
                  <a:gd name="T8" fmla="*/ 57 w 907"/>
                  <a:gd name="T9" fmla="*/ 454 h 680"/>
                  <a:gd name="T10" fmla="*/ 57 w 907"/>
                  <a:gd name="T11" fmla="*/ 397 h 680"/>
                  <a:gd name="T12" fmla="*/ 284 w 907"/>
                  <a:gd name="T13" fmla="*/ 397 h 680"/>
                  <a:gd name="T14" fmla="*/ 284 w 907"/>
                  <a:gd name="T15" fmla="*/ 283 h 680"/>
                  <a:gd name="T16" fmla="*/ 397 w 907"/>
                  <a:gd name="T17" fmla="*/ 283 h 680"/>
                  <a:gd name="T18" fmla="*/ 397 w 907"/>
                  <a:gd name="T19" fmla="*/ 227 h 680"/>
                  <a:gd name="T20" fmla="*/ 454 w 907"/>
                  <a:gd name="T21" fmla="*/ 227 h 680"/>
                  <a:gd name="T22" fmla="*/ 454 w 907"/>
                  <a:gd name="T23" fmla="*/ 57 h 680"/>
                  <a:gd name="T24" fmla="*/ 510 w 907"/>
                  <a:gd name="T25" fmla="*/ 57 h 680"/>
                  <a:gd name="T26" fmla="*/ 510 w 907"/>
                  <a:gd name="T27" fmla="*/ 0 h 680"/>
                  <a:gd name="T28" fmla="*/ 624 w 907"/>
                  <a:gd name="T29" fmla="*/ 0 h 680"/>
                  <a:gd name="T30" fmla="*/ 624 w 907"/>
                  <a:gd name="T31" fmla="*/ 113 h 680"/>
                  <a:gd name="T32" fmla="*/ 681 w 907"/>
                  <a:gd name="T33" fmla="*/ 113 h 680"/>
                  <a:gd name="T34" fmla="*/ 681 w 907"/>
                  <a:gd name="T35" fmla="*/ 283 h 680"/>
                  <a:gd name="T36" fmla="*/ 737 w 907"/>
                  <a:gd name="T37" fmla="*/ 283 h 680"/>
                  <a:gd name="T38" fmla="*/ 737 w 907"/>
                  <a:gd name="T39" fmla="*/ 340 h 680"/>
                  <a:gd name="T40" fmla="*/ 794 w 907"/>
                  <a:gd name="T41" fmla="*/ 340 h 680"/>
                  <a:gd name="T42" fmla="*/ 794 w 907"/>
                  <a:gd name="T43" fmla="*/ 397 h 680"/>
                  <a:gd name="T44" fmla="*/ 851 w 907"/>
                  <a:gd name="T45" fmla="*/ 397 h 680"/>
                  <a:gd name="T46" fmla="*/ 851 w 907"/>
                  <a:gd name="T47" fmla="*/ 454 h 680"/>
                  <a:gd name="T48" fmla="*/ 907 w 907"/>
                  <a:gd name="T49" fmla="*/ 454 h 680"/>
                  <a:gd name="T50" fmla="*/ 907 w 907"/>
                  <a:gd name="T51" fmla="*/ 510 h 680"/>
                  <a:gd name="T52" fmla="*/ 851 w 907"/>
                  <a:gd name="T53" fmla="*/ 510 h 680"/>
                  <a:gd name="T54" fmla="*/ 851 w 907"/>
                  <a:gd name="T55" fmla="*/ 567 h 680"/>
                  <a:gd name="T56" fmla="*/ 681 w 907"/>
                  <a:gd name="T57" fmla="*/ 567 h 680"/>
                  <a:gd name="T58" fmla="*/ 681 w 907"/>
                  <a:gd name="T59" fmla="*/ 680 h 680"/>
                  <a:gd name="T60" fmla="*/ 510 w 907"/>
                  <a:gd name="T61" fmla="*/ 680 h 680"/>
                  <a:gd name="T62" fmla="*/ 510 w 907"/>
                  <a:gd name="T63" fmla="*/ 624 h 680"/>
                  <a:gd name="T64" fmla="*/ 454 w 907"/>
                  <a:gd name="T65" fmla="*/ 624 h 680"/>
                  <a:gd name="T66" fmla="*/ 454 w 907"/>
                  <a:gd name="T67" fmla="*/ 510 h 680"/>
                  <a:gd name="T68" fmla="*/ 397 w 907"/>
                  <a:gd name="T69" fmla="*/ 510 h 680"/>
                  <a:gd name="T70" fmla="*/ 397 w 907"/>
                  <a:gd name="T71" fmla="*/ 567 h 680"/>
                  <a:gd name="T72" fmla="*/ 284 w 907"/>
                  <a:gd name="T73" fmla="*/ 567 h 680"/>
                  <a:gd name="T74" fmla="*/ 284 w 907"/>
                  <a:gd name="T75" fmla="*/ 680 h 680"/>
                  <a:gd name="T76" fmla="*/ 57 w 907"/>
                  <a:gd name="T77" fmla="*/ 68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07" h="680">
                    <a:moveTo>
                      <a:pt x="57" y="680"/>
                    </a:moveTo>
                    <a:lnTo>
                      <a:pt x="57" y="567"/>
                    </a:lnTo>
                    <a:lnTo>
                      <a:pt x="0" y="567"/>
                    </a:lnTo>
                    <a:lnTo>
                      <a:pt x="0" y="454"/>
                    </a:lnTo>
                    <a:lnTo>
                      <a:pt x="57" y="454"/>
                    </a:lnTo>
                    <a:lnTo>
                      <a:pt x="57" y="397"/>
                    </a:lnTo>
                    <a:lnTo>
                      <a:pt x="284" y="397"/>
                    </a:lnTo>
                    <a:lnTo>
                      <a:pt x="284" y="283"/>
                    </a:lnTo>
                    <a:lnTo>
                      <a:pt x="397" y="283"/>
                    </a:lnTo>
                    <a:lnTo>
                      <a:pt x="397" y="227"/>
                    </a:lnTo>
                    <a:lnTo>
                      <a:pt x="454" y="227"/>
                    </a:lnTo>
                    <a:lnTo>
                      <a:pt x="454" y="57"/>
                    </a:lnTo>
                    <a:lnTo>
                      <a:pt x="510" y="57"/>
                    </a:lnTo>
                    <a:lnTo>
                      <a:pt x="510" y="0"/>
                    </a:lnTo>
                    <a:lnTo>
                      <a:pt x="624" y="0"/>
                    </a:lnTo>
                    <a:lnTo>
                      <a:pt x="624" y="113"/>
                    </a:lnTo>
                    <a:lnTo>
                      <a:pt x="681" y="113"/>
                    </a:lnTo>
                    <a:lnTo>
                      <a:pt x="681" y="283"/>
                    </a:lnTo>
                    <a:lnTo>
                      <a:pt x="737" y="283"/>
                    </a:lnTo>
                    <a:lnTo>
                      <a:pt x="737" y="340"/>
                    </a:lnTo>
                    <a:lnTo>
                      <a:pt x="794" y="340"/>
                    </a:lnTo>
                    <a:lnTo>
                      <a:pt x="794" y="397"/>
                    </a:lnTo>
                    <a:lnTo>
                      <a:pt x="851" y="397"/>
                    </a:lnTo>
                    <a:lnTo>
                      <a:pt x="851" y="454"/>
                    </a:lnTo>
                    <a:lnTo>
                      <a:pt x="907" y="454"/>
                    </a:lnTo>
                    <a:lnTo>
                      <a:pt x="907" y="510"/>
                    </a:lnTo>
                    <a:lnTo>
                      <a:pt x="851" y="510"/>
                    </a:lnTo>
                    <a:lnTo>
                      <a:pt x="851" y="567"/>
                    </a:lnTo>
                    <a:lnTo>
                      <a:pt x="681" y="567"/>
                    </a:lnTo>
                    <a:lnTo>
                      <a:pt x="681" y="680"/>
                    </a:lnTo>
                    <a:lnTo>
                      <a:pt x="510" y="680"/>
                    </a:lnTo>
                    <a:lnTo>
                      <a:pt x="510" y="624"/>
                    </a:lnTo>
                    <a:lnTo>
                      <a:pt x="454" y="624"/>
                    </a:lnTo>
                    <a:lnTo>
                      <a:pt x="454" y="510"/>
                    </a:lnTo>
                    <a:lnTo>
                      <a:pt x="397" y="510"/>
                    </a:lnTo>
                    <a:lnTo>
                      <a:pt x="397" y="567"/>
                    </a:lnTo>
                    <a:lnTo>
                      <a:pt x="284" y="567"/>
                    </a:lnTo>
                    <a:lnTo>
                      <a:pt x="284" y="680"/>
                    </a:lnTo>
                    <a:lnTo>
                      <a:pt x="57" y="68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49" name="グループ化 48"/>
            <p:cNvGrpSpPr/>
            <p:nvPr/>
          </p:nvGrpSpPr>
          <p:grpSpPr>
            <a:xfrm>
              <a:off x="1636138" y="1613634"/>
              <a:ext cx="10082706" cy="6621324"/>
              <a:chOff x="1636138" y="1613634"/>
              <a:chExt cx="10082706" cy="6621324"/>
            </a:xfrm>
          </p:grpSpPr>
          <p:sp>
            <p:nvSpPr>
              <p:cNvPr id="50" name="正方形/長方形 49"/>
              <p:cNvSpPr/>
              <p:nvPr/>
            </p:nvSpPr>
            <p:spPr>
              <a:xfrm>
                <a:off x="1636138" y="473186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下関市</a:t>
                </a:r>
              </a:p>
            </p:txBody>
          </p:sp>
          <p:sp>
            <p:nvSpPr>
              <p:cNvPr id="51" name="正方形/長方形 50"/>
              <p:cNvSpPr/>
              <p:nvPr/>
            </p:nvSpPr>
            <p:spPr>
              <a:xfrm>
                <a:off x="3443727" y="60150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宇部市</a:t>
                </a:r>
              </a:p>
            </p:txBody>
          </p:sp>
          <p:sp>
            <p:nvSpPr>
              <p:cNvPr id="52" name="正方形/長方形 51"/>
              <p:cNvSpPr/>
              <p:nvPr/>
            </p:nvSpPr>
            <p:spPr>
              <a:xfrm>
                <a:off x="5922630" y="417691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山口市</a:t>
                </a:r>
              </a:p>
            </p:txBody>
          </p:sp>
          <p:sp>
            <p:nvSpPr>
              <p:cNvPr id="53" name="正方形/長方形 52"/>
              <p:cNvSpPr/>
              <p:nvPr/>
            </p:nvSpPr>
            <p:spPr>
              <a:xfrm>
                <a:off x="4908081" y="3097411"/>
                <a:ext cx="556563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萩市</a:t>
                </a:r>
              </a:p>
            </p:txBody>
          </p:sp>
          <p:sp>
            <p:nvSpPr>
              <p:cNvPr id="54" name="正方形/長方形 53"/>
              <p:cNvSpPr/>
              <p:nvPr/>
            </p:nvSpPr>
            <p:spPr>
              <a:xfrm>
                <a:off x="5471539" y="161363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阿武町</a:t>
                </a:r>
              </a:p>
            </p:txBody>
          </p:sp>
          <p:sp>
            <p:nvSpPr>
              <p:cNvPr id="55" name="正方形/長方形 54"/>
              <p:cNvSpPr/>
              <p:nvPr/>
            </p:nvSpPr>
            <p:spPr>
              <a:xfrm>
                <a:off x="9326563" y="73725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平生町</a:t>
                </a:r>
              </a:p>
            </p:txBody>
          </p:sp>
          <p:sp>
            <p:nvSpPr>
              <p:cNvPr id="56" name="正方形/長方形 55"/>
              <p:cNvSpPr/>
              <p:nvPr/>
            </p:nvSpPr>
            <p:spPr>
              <a:xfrm>
                <a:off x="8819637" y="687583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田布施町</a:t>
                </a:r>
              </a:p>
            </p:txBody>
          </p:sp>
          <p:sp>
            <p:nvSpPr>
              <p:cNvPr id="57" name="正方形/長方形 56"/>
              <p:cNvSpPr/>
              <p:nvPr/>
            </p:nvSpPr>
            <p:spPr>
              <a:xfrm>
                <a:off x="5627266" y="578187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防府市</a:t>
                </a:r>
              </a:p>
            </p:txBody>
          </p:sp>
          <p:sp>
            <p:nvSpPr>
              <p:cNvPr id="58" name="正方形/長方形 57"/>
              <p:cNvSpPr/>
              <p:nvPr/>
            </p:nvSpPr>
            <p:spPr>
              <a:xfrm>
                <a:off x="7962417" y="601503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下松市</a:t>
                </a:r>
              </a:p>
            </p:txBody>
          </p:sp>
          <p:sp>
            <p:nvSpPr>
              <p:cNvPr id="59" name="正方形/長方形 58"/>
              <p:cNvSpPr/>
              <p:nvPr/>
            </p:nvSpPr>
            <p:spPr>
              <a:xfrm>
                <a:off x="9311445" y="477201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岩国市</a:t>
                </a:r>
              </a:p>
            </p:txBody>
          </p:sp>
          <p:sp>
            <p:nvSpPr>
              <p:cNvPr id="60" name="正方形/長方形 59"/>
              <p:cNvSpPr/>
              <p:nvPr/>
            </p:nvSpPr>
            <p:spPr>
              <a:xfrm>
                <a:off x="3475832" y="439578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美祢市</a:t>
                </a:r>
              </a:p>
            </p:txBody>
          </p:sp>
          <p:sp>
            <p:nvSpPr>
              <p:cNvPr id="61" name="正方形/長方形 60"/>
              <p:cNvSpPr/>
              <p:nvPr/>
            </p:nvSpPr>
            <p:spPr>
              <a:xfrm>
                <a:off x="9349227" y="792718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上関町</a:t>
                </a:r>
              </a:p>
            </p:txBody>
          </p:sp>
          <p:sp>
            <p:nvSpPr>
              <p:cNvPr id="62" name="正方形/長方形 61"/>
              <p:cNvSpPr/>
              <p:nvPr/>
            </p:nvSpPr>
            <p:spPr>
              <a:xfrm>
                <a:off x="10598589" y="441085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和木町</a:t>
                </a:r>
              </a:p>
            </p:txBody>
          </p:sp>
          <p:sp>
            <p:nvSpPr>
              <p:cNvPr id="63" name="正方形/長方形 62"/>
              <p:cNvSpPr/>
              <p:nvPr/>
            </p:nvSpPr>
            <p:spPr>
              <a:xfrm>
                <a:off x="10604436" y="7000855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周防大島町</a:t>
                </a:r>
              </a:p>
            </p:txBody>
          </p:sp>
          <p:sp>
            <p:nvSpPr>
              <p:cNvPr id="64" name="正方形/長方形 63"/>
              <p:cNvSpPr/>
              <p:nvPr/>
            </p:nvSpPr>
            <p:spPr>
              <a:xfrm>
                <a:off x="2121597" y="6086574"/>
                <a:ext cx="1300356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山陽小野田市</a:t>
                </a:r>
              </a:p>
            </p:txBody>
          </p:sp>
          <p:sp>
            <p:nvSpPr>
              <p:cNvPr id="65" name="正方形/長方形 64"/>
              <p:cNvSpPr/>
              <p:nvPr/>
            </p:nvSpPr>
            <p:spPr>
              <a:xfrm>
                <a:off x="7611708" y="48737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周南市</a:t>
                </a:r>
              </a:p>
            </p:txBody>
          </p:sp>
          <p:sp>
            <p:nvSpPr>
              <p:cNvPr id="66" name="正方形/長方形 65"/>
              <p:cNvSpPr/>
              <p:nvPr/>
            </p:nvSpPr>
            <p:spPr>
              <a:xfrm>
                <a:off x="9687456" y="638834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柳井市</a:t>
                </a:r>
              </a:p>
            </p:txBody>
          </p:sp>
          <p:sp>
            <p:nvSpPr>
              <p:cNvPr id="67" name="正方形/長方形 66"/>
              <p:cNvSpPr/>
              <p:nvPr/>
            </p:nvSpPr>
            <p:spPr>
              <a:xfrm>
                <a:off x="2685014" y="33829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長門市</a:t>
                </a:r>
              </a:p>
            </p:txBody>
          </p:sp>
          <p:sp>
            <p:nvSpPr>
              <p:cNvPr id="68" name="正方形/長方形 67"/>
              <p:cNvSpPr/>
              <p:nvPr/>
            </p:nvSpPr>
            <p:spPr>
              <a:xfrm>
                <a:off x="8588671" y="6446937"/>
                <a:ext cx="556563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光市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279400" y="660400"/>
            <a:ext cx="12242800" cy="7920038"/>
            <a:chOff x="279400" y="660400"/>
            <a:chExt cx="12242800" cy="7920038"/>
          </a:xfrm>
        </p:grpSpPr>
        <p:grpSp>
          <p:nvGrpSpPr>
            <p:cNvPr id="13484" name="Group 172"/>
            <p:cNvGrpSpPr>
              <a:grpSpLocks/>
            </p:cNvGrpSpPr>
            <p:nvPr/>
          </p:nvGrpSpPr>
          <p:grpSpPr bwMode="auto">
            <a:xfrm>
              <a:off x="279400" y="660400"/>
              <a:ext cx="12242800" cy="7920038"/>
              <a:chOff x="176" y="416"/>
              <a:chExt cx="7712" cy="4989"/>
            </a:xfrm>
          </p:grpSpPr>
          <p:sp>
            <p:nvSpPr>
              <p:cNvPr id="13446" name="Freeform 134"/>
              <p:cNvSpPr>
                <a:spLocks/>
              </p:cNvSpPr>
              <p:nvPr/>
            </p:nvSpPr>
            <p:spPr bwMode="auto">
              <a:xfrm>
                <a:off x="2558" y="1323"/>
                <a:ext cx="2268" cy="2835"/>
              </a:xfrm>
              <a:custGeom>
                <a:avLst/>
                <a:gdLst>
                  <a:gd name="T0" fmla="*/ 794 w 2268"/>
                  <a:gd name="T1" fmla="*/ 2835 h 2835"/>
                  <a:gd name="T2" fmla="*/ 567 w 2268"/>
                  <a:gd name="T3" fmla="*/ 2722 h 2835"/>
                  <a:gd name="T4" fmla="*/ 453 w 2268"/>
                  <a:gd name="T5" fmla="*/ 2495 h 2835"/>
                  <a:gd name="T6" fmla="*/ 340 w 2268"/>
                  <a:gd name="T7" fmla="*/ 2722 h 2835"/>
                  <a:gd name="T8" fmla="*/ 0 w 2268"/>
                  <a:gd name="T9" fmla="*/ 2608 h 2835"/>
                  <a:gd name="T10" fmla="*/ 113 w 2268"/>
                  <a:gd name="T11" fmla="*/ 2495 h 2835"/>
                  <a:gd name="T12" fmla="*/ 227 w 2268"/>
                  <a:gd name="T13" fmla="*/ 2155 h 2835"/>
                  <a:gd name="T14" fmla="*/ 340 w 2268"/>
                  <a:gd name="T15" fmla="*/ 1814 h 2835"/>
                  <a:gd name="T16" fmla="*/ 453 w 2268"/>
                  <a:gd name="T17" fmla="*/ 1588 h 2835"/>
                  <a:gd name="T18" fmla="*/ 680 w 2268"/>
                  <a:gd name="T19" fmla="*/ 1474 h 2835"/>
                  <a:gd name="T20" fmla="*/ 907 w 2268"/>
                  <a:gd name="T21" fmla="*/ 1361 h 2835"/>
                  <a:gd name="T22" fmla="*/ 1020 w 2268"/>
                  <a:gd name="T23" fmla="*/ 1134 h 2835"/>
                  <a:gd name="T24" fmla="*/ 1134 w 2268"/>
                  <a:gd name="T25" fmla="*/ 1021 h 2835"/>
                  <a:gd name="T26" fmla="*/ 1247 w 2268"/>
                  <a:gd name="T27" fmla="*/ 794 h 2835"/>
                  <a:gd name="T28" fmla="*/ 1020 w 2268"/>
                  <a:gd name="T29" fmla="*/ 680 h 2835"/>
                  <a:gd name="T30" fmla="*/ 1134 w 2268"/>
                  <a:gd name="T31" fmla="*/ 567 h 2835"/>
                  <a:gd name="T32" fmla="*/ 1361 w 2268"/>
                  <a:gd name="T33" fmla="*/ 454 h 2835"/>
                  <a:gd name="T34" fmla="*/ 1474 w 2268"/>
                  <a:gd name="T35" fmla="*/ 227 h 2835"/>
                  <a:gd name="T36" fmla="*/ 1587 w 2268"/>
                  <a:gd name="T37" fmla="*/ 0 h 2835"/>
                  <a:gd name="T38" fmla="*/ 1701 w 2268"/>
                  <a:gd name="T39" fmla="*/ 113 h 2835"/>
                  <a:gd name="T40" fmla="*/ 1814 w 2268"/>
                  <a:gd name="T41" fmla="*/ 454 h 2835"/>
                  <a:gd name="T42" fmla="*/ 1928 w 2268"/>
                  <a:gd name="T43" fmla="*/ 340 h 2835"/>
                  <a:gd name="T44" fmla="*/ 2268 w 2268"/>
                  <a:gd name="T45" fmla="*/ 567 h 2835"/>
                  <a:gd name="T46" fmla="*/ 2154 w 2268"/>
                  <a:gd name="T47" fmla="*/ 794 h 2835"/>
                  <a:gd name="T48" fmla="*/ 2041 w 2268"/>
                  <a:gd name="T49" fmla="*/ 1588 h 2835"/>
                  <a:gd name="T50" fmla="*/ 2154 w 2268"/>
                  <a:gd name="T51" fmla="*/ 1701 h 2835"/>
                  <a:gd name="T52" fmla="*/ 1928 w 2268"/>
                  <a:gd name="T53" fmla="*/ 2041 h 2835"/>
                  <a:gd name="T54" fmla="*/ 1701 w 2268"/>
                  <a:gd name="T55" fmla="*/ 1928 h 2835"/>
                  <a:gd name="T56" fmla="*/ 1247 w 2268"/>
                  <a:gd name="T57" fmla="*/ 2155 h 2835"/>
                  <a:gd name="T58" fmla="*/ 1134 w 2268"/>
                  <a:gd name="T59" fmla="*/ 2268 h 2835"/>
                  <a:gd name="T60" fmla="*/ 794 w 2268"/>
                  <a:gd name="T61" fmla="*/ 2381 h 2835"/>
                  <a:gd name="T62" fmla="*/ 680 w 2268"/>
                  <a:gd name="T63" fmla="*/ 2495 h 28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68" h="2835">
                    <a:moveTo>
                      <a:pt x="794" y="2495"/>
                    </a:moveTo>
                    <a:lnTo>
                      <a:pt x="794" y="2835"/>
                    </a:lnTo>
                    <a:lnTo>
                      <a:pt x="567" y="2835"/>
                    </a:lnTo>
                    <a:lnTo>
                      <a:pt x="567" y="2722"/>
                    </a:lnTo>
                    <a:lnTo>
                      <a:pt x="453" y="2722"/>
                    </a:lnTo>
                    <a:lnTo>
                      <a:pt x="453" y="2495"/>
                    </a:lnTo>
                    <a:lnTo>
                      <a:pt x="340" y="2495"/>
                    </a:lnTo>
                    <a:lnTo>
                      <a:pt x="340" y="2722"/>
                    </a:lnTo>
                    <a:lnTo>
                      <a:pt x="0" y="2722"/>
                    </a:lnTo>
                    <a:lnTo>
                      <a:pt x="0" y="2608"/>
                    </a:lnTo>
                    <a:lnTo>
                      <a:pt x="113" y="2608"/>
                    </a:lnTo>
                    <a:lnTo>
                      <a:pt x="113" y="2495"/>
                    </a:lnTo>
                    <a:lnTo>
                      <a:pt x="227" y="2495"/>
                    </a:lnTo>
                    <a:lnTo>
                      <a:pt x="227" y="2155"/>
                    </a:lnTo>
                    <a:lnTo>
                      <a:pt x="340" y="2155"/>
                    </a:lnTo>
                    <a:lnTo>
                      <a:pt x="340" y="1814"/>
                    </a:lnTo>
                    <a:lnTo>
                      <a:pt x="453" y="1814"/>
                    </a:lnTo>
                    <a:lnTo>
                      <a:pt x="453" y="1588"/>
                    </a:lnTo>
                    <a:lnTo>
                      <a:pt x="680" y="1588"/>
                    </a:lnTo>
                    <a:lnTo>
                      <a:pt x="680" y="1474"/>
                    </a:lnTo>
                    <a:lnTo>
                      <a:pt x="907" y="1474"/>
                    </a:lnTo>
                    <a:lnTo>
                      <a:pt x="907" y="1361"/>
                    </a:lnTo>
                    <a:lnTo>
                      <a:pt x="1020" y="1361"/>
                    </a:lnTo>
                    <a:lnTo>
                      <a:pt x="1020" y="1134"/>
                    </a:lnTo>
                    <a:lnTo>
                      <a:pt x="1134" y="1134"/>
                    </a:lnTo>
                    <a:lnTo>
                      <a:pt x="1134" y="1021"/>
                    </a:lnTo>
                    <a:lnTo>
                      <a:pt x="1247" y="1021"/>
                    </a:lnTo>
                    <a:lnTo>
                      <a:pt x="1247" y="794"/>
                    </a:lnTo>
                    <a:lnTo>
                      <a:pt x="1020" y="794"/>
                    </a:lnTo>
                    <a:lnTo>
                      <a:pt x="1020" y="680"/>
                    </a:lnTo>
                    <a:lnTo>
                      <a:pt x="1134" y="680"/>
                    </a:lnTo>
                    <a:lnTo>
                      <a:pt x="1134" y="567"/>
                    </a:lnTo>
                    <a:lnTo>
                      <a:pt x="1361" y="567"/>
                    </a:lnTo>
                    <a:lnTo>
                      <a:pt x="1361" y="454"/>
                    </a:lnTo>
                    <a:lnTo>
                      <a:pt x="1474" y="454"/>
                    </a:lnTo>
                    <a:lnTo>
                      <a:pt x="1474" y="227"/>
                    </a:lnTo>
                    <a:lnTo>
                      <a:pt x="1587" y="227"/>
                    </a:lnTo>
                    <a:lnTo>
                      <a:pt x="1587" y="0"/>
                    </a:lnTo>
                    <a:lnTo>
                      <a:pt x="1701" y="0"/>
                    </a:lnTo>
                    <a:lnTo>
                      <a:pt x="1701" y="113"/>
                    </a:lnTo>
                    <a:lnTo>
                      <a:pt x="1814" y="113"/>
                    </a:lnTo>
                    <a:lnTo>
                      <a:pt x="1814" y="454"/>
                    </a:lnTo>
                    <a:lnTo>
                      <a:pt x="1928" y="454"/>
                    </a:lnTo>
                    <a:lnTo>
                      <a:pt x="1928" y="340"/>
                    </a:lnTo>
                    <a:lnTo>
                      <a:pt x="2268" y="340"/>
                    </a:lnTo>
                    <a:lnTo>
                      <a:pt x="2268" y="567"/>
                    </a:lnTo>
                    <a:lnTo>
                      <a:pt x="2154" y="567"/>
                    </a:lnTo>
                    <a:lnTo>
                      <a:pt x="2154" y="794"/>
                    </a:lnTo>
                    <a:lnTo>
                      <a:pt x="2041" y="794"/>
                    </a:lnTo>
                    <a:lnTo>
                      <a:pt x="2041" y="1588"/>
                    </a:lnTo>
                    <a:lnTo>
                      <a:pt x="2154" y="1588"/>
                    </a:lnTo>
                    <a:lnTo>
                      <a:pt x="2154" y="1701"/>
                    </a:lnTo>
                    <a:lnTo>
                      <a:pt x="1928" y="1701"/>
                    </a:lnTo>
                    <a:lnTo>
                      <a:pt x="1928" y="2041"/>
                    </a:lnTo>
                    <a:lnTo>
                      <a:pt x="1701" y="2041"/>
                    </a:lnTo>
                    <a:lnTo>
                      <a:pt x="1701" y="1928"/>
                    </a:lnTo>
                    <a:lnTo>
                      <a:pt x="1247" y="1928"/>
                    </a:lnTo>
                    <a:lnTo>
                      <a:pt x="1247" y="2155"/>
                    </a:lnTo>
                    <a:lnTo>
                      <a:pt x="1134" y="2155"/>
                    </a:lnTo>
                    <a:lnTo>
                      <a:pt x="1134" y="2268"/>
                    </a:lnTo>
                    <a:lnTo>
                      <a:pt x="794" y="2268"/>
                    </a:lnTo>
                    <a:lnTo>
                      <a:pt x="794" y="2381"/>
                    </a:lnTo>
                    <a:lnTo>
                      <a:pt x="680" y="2381"/>
                    </a:lnTo>
                    <a:lnTo>
                      <a:pt x="680" y="2495"/>
                    </a:lnTo>
                    <a:lnTo>
                      <a:pt x="794" y="249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47" name="Freeform 135"/>
              <p:cNvSpPr>
                <a:spLocks/>
              </p:cNvSpPr>
              <p:nvPr/>
            </p:nvSpPr>
            <p:spPr bwMode="auto">
              <a:xfrm>
                <a:off x="3238" y="3251"/>
                <a:ext cx="1021" cy="907"/>
              </a:xfrm>
              <a:custGeom>
                <a:avLst/>
                <a:gdLst>
                  <a:gd name="T0" fmla="*/ 681 w 1021"/>
                  <a:gd name="T1" fmla="*/ 907 h 907"/>
                  <a:gd name="T2" fmla="*/ 340 w 1021"/>
                  <a:gd name="T3" fmla="*/ 907 h 907"/>
                  <a:gd name="T4" fmla="*/ 340 w 1021"/>
                  <a:gd name="T5" fmla="*/ 680 h 907"/>
                  <a:gd name="T6" fmla="*/ 114 w 1021"/>
                  <a:gd name="T7" fmla="*/ 680 h 907"/>
                  <a:gd name="T8" fmla="*/ 114 w 1021"/>
                  <a:gd name="T9" fmla="*/ 567 h 907"/>
                  <a:gd name="T10" fmla="*/ 0 w 1021"/>
                  <a:gd name="T11" fmla="*/ 567 h 907"/>
                  <a:gd name="T12" fmla="*/ 0 w 1021"/>
                  <a:gd name="T13" fmla="*/ 453 h 907"/>
                  <a:gd name="T14" fmla="*/ 114 w 1021"/>
                  <a:gd name="T15" fmla="*/ 453 h 907"/>
                  <a:gd name="T16" fmla="*/ 114 w 1021"/>
                  <a:gd name="T17" fmla="*/ 340 h 907"/>
                  <a:gd name="T18" fmla="*/ 454 w 1021"/>
                  <a:gd name="T19" fmla="*/ 340 h 907"/>
                  <a:gd name="T20" fmla="*/ 454 w 1021"/>
                  <a:gd name="T21" fmla="*/ 227 h 907"/>
                  <a:gd name="T22" fmla="*/ 567 w 1021"/>
                  <a:gd name="T23" fmla="*/ 227 h 907"/>
                  <a:gd name="T24" fmla="*/ 567 w 1021"/>
                  <a:gd name="T25" fmla="*/ 0 h 907"/>
                  <a:gd name="T26" fmla="*/ 907 w 1021"/>
                  <a:gd name="T27" fmla="*/ 0 h 907"/>
                  <a:gd name="T28" fmla="*/ 907 w 1021"/>
                  <a:gd name="T29" fmla="*/ 453 h 907"/>
                  <a:gd name="T30" fmla="*/ 1021 w 1021"/>
                  <a:gd name="T31" fmla="*/ 453 h 907"/>
                  <a:gd name="T32" fmla="*/ 1021 w 1021"/>
                  <a:gd name="T33" fmla="*/ 567 h 907"/>
                  <a:gd name="T34" fmla="*/ 794 w 1021"/>
                  <a:gd name="T35" fmla="*/ 567 h 907"/>
                  <a:gd name="T36" fmla="*/ 794 w 1021"/>
                  <a:gd name="T37" fmla="*/ 680 h 907"/>
                  <a:gd name="T38" fmla="*/ 681 w 1021"/>
                  <a:gd name="T39" fmla="*/ 680 h 907"/>
                  <a:gd name="T40" fmla="*/ 681 w 1021"/>
                  <a:gd name="T41" fmla="*/ 90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21" h="907">
                    <a:moveTo>
                      <a:pt x="681" y="907"/>
                    </a:moveTo>
                    <a:lnTo>
                      <a:pt x="340" y="907"/>
                    </a:lnTo>
                    <a:lnTo>
                      <a:pt x="340" y="680"/>
                    </a:lnTo>
                    <a:lnTo>
                      <a:pt x="114" y="680"/>
                    </a:lnTo>
                    <a:lnTo>
                      <a:pt x="114" y="567"/>
                    </a:lnTo>
                    <a:lnTo>
                      <a:pt x="0" y="567"/>
                    </a:lnTo>
                    <a:lnTo>
                      <a:pt x="0" y="453"/>
                    </a:lnTo>
                    <a:lnTo>
                      <a:pt x="114" y="453"/>
                    </a:lnTo>
                    <a:lnTo>
                      <a:pt x="114" y="340"/>
                    </a:lnTo>
                    <a:lnTo>
                      <a:pt x="454" y="340"/>
                    </a:lnTo>
                    <a:lnTo>
                      <a:pt x="454" y="227"/>
                    </a:lnTo>
                    <a:lnTo>
                      <a:pt x="567" y="227"/>
                    </a:lnTo>
                    <a:lnTo>
                      <a:pt x="567" y="0"/>
                    </a:lnTo>
                    <a:lnTo>
                      <a:pt x="907" y="0"/>
                    </a:lnTo>
                    <a:lnTo>
                      <a:pt x="907" y="453"/>
                    </a:lnTo>
                    <a:lnTo>
                      <a:pt x="1021" y="453"/>
                    </a:lnTo>
                    <a:lnTo>
                      <a:pt x="1021" y="567"/>
                    </a:lnTo>
                    <a:lnTo>
                      <a:pt x="794" y="567"/>
                    </a:lnTo>
                    <a:lnTo>
                      <a:pt x="794" y="680"/>
                    </a:lnTo>
                    <a:lnTo>
                      <a:pt x="681" y="680"/>
                    </a:lnTo>
                    <a:lnTo>
                      <a:pt x="681" y="90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49" name="Freeform 137"/>
              <p:cNvSpPr>
                <a:spLocks/>
              </p:cNvSpPr>
              <p:nvPr/>
            </p:nvSpPr>
            <p:spPr bwMode="auto">
              <a:xfrm>
                <a:off x="4826" y="4158"/>
                <a:ext cx="340" cy="340"/>
              </a:xfrm>
              <a:custGeom>
                <a:avLst/>
                <a:gdLst>
                  <a:gd name="T0" fmla="*/ 227 w 340"/>
                  <a:gd name="T1" fmla="*/ 0 h 340"/>
                  <a:gd name="T2" fmla="*/ 340 w 340"/>
                  <a:gd name="T3" fmla="*/ 0 h 340"/>
                  <a:gd name="T4" fmla="*/ 340 w 340"/>
                  <a:gd name="T5" fmla="*/ 227 h 340"/>
                  <a:gd name="T6" fmla="*/ 227 w 340"/>
                  <a:gd name="T7" fmla="*/ 227 h 340"/>
                  <a:gd name="T8" fmla="*/ 227 w 340"/>
                  <a:gd name="T9" fmla="*/ 340 h 340"/>
                  <a:gd name="T10" fmla="*/ 0 w 340"/>
                  <a:gd name="T11" fmla="*/ 340 h 340"/>
                  <a:gd name="T12" fmla="*/ 0 w 340"/>
                  <a:gd name="T13" fmla="*/ 227 h 340"/>
                  <a:gd name="T14" fmla="*/ 113 w 340"/>
                  <a:gd name="T15" fmla="*/ 227 h 340"/>
                  <a:gd name="T16" fmla="*/ 113 w 340"/>
                  <a:gd name="T17" fmla="*/ 113 h 340"/>
                  <a:gd name="T18" fmla="*/ 227 w 340"/>
                  <a:gd name="T19" fmla="*/ 113 h 340"/>
                  <a:gd name="T20" fmla="*/ 227 w 340"/>
                  <a:gd name="T21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0" h="340">
                    <a:moveTo>
                      <a:pt x="227" y="0"/>
                    </a:moveTo>
                    <a:lnTo>
                      <a:pt x="340" y="0"/>
                    </a:lnTo>
                    <a:lnTo>
                      <a:pt x="340" y="227"/>
                    </a:lnTo>
                    <a:lnTo>
                      <a:pt x="227" y="227"/>
                    </a:lnTo>
                    <a:lnTo>
                      <a:pt x="227" y="340"/>
                    </a:lnTo>
                    <a:lnTo>
                      <a:pt x="0" y="340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113"/>
                    </a:lnTo>
                    <a:lnTo>
                      <a:pt x="227" y="113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0" name="Freeform 138"/>
              <p:cNvSpPr>
                <a:spLocks/>
              </p:cNvSpPr>
              <p:nvPr/>
            </p:nvSpPr>
            <p:spPr bwMode="auto">
              <a:xfrm>
                <a:off x="5053" y="3478"/>
                <a:ext cx="340" cy="680"/>
              </a:xfrm>
              <a:custGeom>
                <a:avLst/>
                <a:gdLst>
                  <a:gd name="T0" fmla="*/ 0 w 340"/>
                  <a:gd name="T1" fmla="*/ 567 h 680"/>
                  <a:gd name="T2" fmla="*/ 0 w 340"/>
                  <a:gd name="T3" fmla="*/ 453 h 680"/>
                  <a:gd name="T4" fmla="*/ 113 w 340"/>
                  <a:gd name="T5" fmla="*/ 453 h 680"/>
                  <a:gd name="T6" fmla="*/ 113 w 340"/>
                  <a:gd name="T7" fmla="*/ 226 h 680"/>
                  <a:gd name="T8" fmla="*/ 0 w 340"/>
                  <a:gd name="T9" fmla="*/ 226 h 680"/>
                  <a:gd name="T10" fmla="*/ 0 w 340"/>
                  <a:gd name="T11" fmla="*/ 0 h 680"/>
                  <a:gd name="T12" fmla="*/ 226 w 340"/>
                  <a:gd name="T13" fmla="*/ 0 h 680"/>
                  <a:gd name="T14" fmla="*/ 226 w 340"/>
                  <a:gd name="T15" fmla="*/ 113 h 680"/>
                  <a:gd name="T16" fmla="*/ 340 w 340"/>
                  <a:gd name="T17" fmla="*/ 113 h 680"/>
                  <a:gd name="T18" fmla="*/ 340 w 340"/>
                  <a:gd name="T19" fmla="*/ 453 h 680"/>
                  <a:gd name="T20" fmla="*/ 340 w 340"/>
                  <a:gd name="T21" fmla="*/ 680 h 680"/>
                  <a:gd name="T22" fmla="*/ 113 w 340"/>
                  <a:gd name="T23" fmla="*/ 680 h 680"/>
                  <a:gd name="T24" fmla="*/ 113 w 340"/>
                  <a:gd name="T25" fmla="*/ 567 h 680"/>
                  <a:gd name="T26" fmla="*/ 0 w 340"/>
                  <a:gd name="T27" fmla="*/ 567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0" h="680">
                    <a:moveTo>
                      <a:pt x="0" y="567"/>
                    </a:moveTo>
                    <a:lnTo>
                      <a:pt x="0" y="453"/>
                    </a:lnTo>
                    <a:lnTo>
                      <a:pt x="113" y="453"/>
                    </a:lnTo>
                    <a:lnTo>
                      <a:pt x="113" y="226"/>
                    </a:lnTo>
                    <a:lnTo>
                      <a:pt x="0" y="226"/>
                    </a:lnTo>
                    <a:lnTo>
                      <a:pt x="0" y="0"/>
                    </a:lnTo>
                    <a:lnTo>
                      <a:pt x="226" y="0"/>
                    </a:lnTo>
                    <a:lnTo>
                      <a:pt x="226" y="113"/>
                    </a:lnTo>
                    <a:lnTo>
                      <a:pt x="340" y="113"/>
                    </a:lnTo>
                    <a:lnTo>
                      <a:pt x="340" y="453"/>
                    </a:lnTo>
                    <a:lnTo>
                      <a:pt x="340" y="680"/>
                    </a:lnTo>
                    <a:lnTo>
                      <a:pt x="113" y="680"/>
                    </a:lnTo>
                    <a:lnTo>
                      <a:pt x="113" y="567"/>
                    </a:lnTo>
                    <a:lnTo>
                      <a:pt x="0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2" name="Freeform 140"/>
              <p:cNvSpPr>
                <a:spLocks/>
              </p:cNvSpPr>
              <p:nvPr/>
            </p:nvSpPr>
            <p:spPr bwMode="auto">
              <a:xfrm>
                <a:off x="5506" y="5179"/>
                <a:ext cx="227" cy="226"/>
              </a:xfrm>
              <a:custGeom>
                <a:avLst/>
                <a:gdLst>
                  <a:gd name="T0" fmla="*/ 0 w 227"/>
                  <a:gd name="T1" fmla="*/ 0 h 226"/>
                  <a:gd name="T2" fmla="*/ 0 w 227"/>
                  <a:gd name="T3" fmla="*/ 226 h 226"/>
                  <a:gd name="T4" fmla="*/ 114 w 227"/>
                  <a:gd name="T5" fmla="*/ 226 h 226"/>
                  <a:gd name="T6" fmla="*/ 114 w 227"/>
                  <a:gd name="T7" fmla="*/ 113 h 226"/>
                  <a:gd name="T8" fmla="*/ 227 w 227"/>
                  <a:gd name="T9" fmla="*/ 113 h 226"/>
                  <a:gd name="T10" fmla="*/ 227 w 227"/>
                  <a:gd name="T11" fmla="*/ 0 h 226"/>
                  <a:gd name="T12" fmla="*/ 0 w 227"/>
                  <a:gd name="T13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226">
                    <a:moveTo>
                      <a:pt x="0" y="0"/>
                    </a:moveTo>
                    <a:lnTo>
                      <a:pt x="0" y="226"/>
                    </a:lnTo>
                    <a:lnTo>
                      <a:pt x="114" y="226"/>
                    </a:lnTo>
                    <a:lnTo>
                      <a:pt x="114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3" name="Freeform 141"/>
              <p:cNvSpPr>
                <a:spLocks/>
              </p:cNvSpPr>
              <p:nvPr/>
            </p:nvSpPr>
            <p:spPr bwMode="auto">
              <a:xfrm>
                <a:off x="5733" y="4838"/>
                <a:ext cx="113" cy="114"/>
              </a:xfrm>
              <a:custGeom>
                <a:avLst/>
                <a:gdLst>
                  <a:gd name="T0" fmla="*/ 0 w 113"/>
                  <a:gd name="T1" fmla="*/ 0 h 114"/>
                  <a:gd name="T2" fmla="*/ 0 w 113"/>
                  <a:gd name="T3" fmla="*/ 114 h 114"/>
                  <a:gd name="T4" fmla="*/ 113 w 113"/>
                  <a:gd name="T5" fmla="*/ 114 h 114"/>
                  <a:gd name="T6" fmla="*/ 113 w 113"/>
                  <a:gd name="T7" fmla="*/ 0 h 114"/>
                  <a:gd name="T8" fmla="*/ 0 w 113"/>
                  <a:gd name="T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4">
                    <a:moveTo>
                      <a:pt x="0" y="0"/>
                    </a:moveTo>
                    <a:lnTo>
                      <a:pt x="0" y="114"/>
                    </a:lnTo>
                    <a:lnTo>
                      <a:pt x="113" y="114"/>
                    </a:lnTo>
                    <a:lnTo>
                      <a:pt x="113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4" name="Freeform 142"/>
              <p:cNvSpPr>
                <a:spLocks/>
              </p:cNvSpPr>
              <p:nvPr/>
            </p:nvSpPr>
            <p:spPr bwMode="auto">
              <a:xfrm>
                <a:off x="5960" y="4385"/>
                <a:ext cx="340" cy="453"/>
              </a:xfrm>
              <a:custGeom>
                <a:avLst/>
                <a:gdLst>
                  <a:gd name="T0" fmla="*/ 0 w 340"/>
                  <a:gd name="T1" fmla="*/ 0 h 453"/>
                  <a:gd name="T2" fmla="*/ 227 w 340"/>
                  <a:gd name="T3" fmla="*/ 0 h 453"/>
                  <a:gd name="T4" fmla="*/ 227 w 340"/>
                  <a:gd name="T5" fmla="*/ 227 h 453"/>
                  <a:gd name="T6" fmla="*/ 340 w 340"/>
                  <a:gd name="T7" fmla="*/ 227 h 453"/>
                  <a:gd name="T8" fmla="*/ 340 w 340"/>
                  <a:gd name="T9" fmla="*/ 453 h 453"/>
                  <a:gd name="T10" fmla="*/ 227 w 340"/>
                  <a:gd name="T11" fmla="*/ 453 h 453"/>
                  <a:gd name="T12" fmla="*/ 227 w 340"/>
                  <a:gd name="T13" fmla="*/ 340 h 453"/>
                  <a:gd name="T14" fmla="*/ 113 w 340"/>
                  <a:gd name="T15" fmla="*/ 340 h 453"/>
                  <a:gd name="T16" fmla="*/ 113 w 340"/>
                  <a:gd name="T17" fmla="*/ 227 h 453"/>
                  <a:gd name="T18" fmla="*/ 0 w 340"/>
                  <a:gd name="T19" fmla="*/ 227 h 453"/>
                  <a:gd name="T20" fmla="*/ 0 w 340"/>
                  <a:gd name="T21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0" h="453">
                    <a:moveTo>
                      <a:pt x="0" y="0"/>
                    </a:moveTo>
                    <a:lnTo>
                      <a:pt x="227" y="0"/>
                    </a:lnTo>
                    <a:lnTo>
                      <a:pt x="227" y="227"/>
                    </a:lnTo>
                    <a:lnTo>
                      <a:pt x="340" y="227"/>
                    </a:lnTo>
                    <a:lnTo>
                      <a:pt x="340" y="453"/>
                    </a:lnTo>
                    <a:lnTo>
                      <a:pt x="227" y="453"/>
                    </a:lnTo>
                    <a:lnTo>
                      <a:pt x="227" y="340"/>
                    </a:lnTo>
                    <a:lnTo>
                      <a:pt x="113" y="340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5" name="Freeform 143"/>
              <p:cNvSpPr>
                <a:spLocks/>
              </p:cNvSpPr>
              <p:nvPr/>
            </p:nvSpPr>
            <p:spPr bwMode="auto">
              <a:xfrm>
                <a:off x="5733" y="4158"/>
                <a:ext cx="340" cy="454"/>
              </a:xfrm>
              <a:custGeom>
                <a:avLst/>
                <a:gdLst>
                  <a:gd name="T0" fmla="*/ 340 w 340"/>
                  <a:gd name="T1" fmla="*/ 0 h 454"/>
                  <a:gd name="T2" fmla="*/ 340 w 340"/>
                  <a:gd name="T3" fmla="*/ 227 h 454"/>
                  <a:gd name="T4" fmla="*/ 227 w 340"/>
                  <a:gd name="T5" fmla="*/ 227 h 454"/>
                  <a:gd name="T6" fmla="*/ 227 w 340"/>
                  <a:gd name="T7" fmla="*/ 454 h 454"/>
                  <a:gd name="T8" fmla="*/ 113 w 340"/>
                  <a:gd name="T9" fmla="*/ 454 h 454"/>
                  <a:gd name="T10" fmla="*/ 113 w 340"/>
                  <a:gd name="T11" fmla="*/ 340 h 454"/>
                  <a:gd name="T12" fmla="*/ 0 w 340"/>
                  <a:gd name="T13" fmla="*/ 340 h 454"/>
                  <a:gd name="T14" fmla="*/ 0 w 340"/>
                  <a:gd name="T15" fmla="*/ 0 h 454"/>
                  <a:gd name="T16" fmla="*/ 227 w 340"/>
                  <a:gd name="T17" fmla="*/ 0 h 454"/>
                  <a:gd name="T18" fmla="*/ 340 w 340"/>
                  <a:gd name="T19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0" h="454">
                    <a:moveTo>
                      <a:pt x="340" y="0"/>
                    </a:moveTo>
                    <a:lnTo>
                      <a:pt x="340" y="227"/>
                    </a:lnTo>
                    <a:lnTo>
                      <a:pt x="227" y="227"/>
                    </a:lnTo>
                    <a:lnTo>
                      <a:pt x="227" y="454"/>
                    </a:lnTo>
                    <a:lnTo>
                      <a:pt x="113" y="454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0"/>
                    </a:lnTo>
                    <a:lnTo>
                      <a:pt x="227" y="0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6" name="Freeform 144"/>
              <p:cNvSpPr>
                <a:spLocks/>
              </p:cNvSpPr>
              <p:nvPr/>
            </p:nvSpPr>
            <p:spPr bwMode="auto">
              <a:xfrm>
                <a:off x="5279" y="3931"/>
                <a:ext cx="681" cy="567"/>
              </a:xfrm>
              <a:custGeom>
                <a:avLst/>
                <a:gdLst>
                  <a:gd name="T0" fmla="*/ 567 w 681"/>
                  <a:gd name="T1" fmla="*/ 0 h 567"/>
                  <a:gd name="T2" fmla="*/ 341 w 681"/>
                  <a:gd name="T3" fmla="*/ 0 h 567"/>
                  <a:gd name="T4" fmla="*/ 341 w 681"/>
                  <a:gd name="T5" fmla="*/ 114 h 567"/>
                  <a:gd name="T6" fmla="*/ 114 w 681"/>
                  <a:gd name="T7" fmla="*/ 114 h 567"/>
                  <a:gd name="T8" fmla="*/ 114 w 681"/>
                  <a:gd name="T9" fmla="*/ 227 h 567"/>
                  <a:gd name="T10" fmla="*/ 0 w 681"/>
                  <a:gd name="T11" fmla="*/ 227 h 567"/>
                  <a:gd name="T12" fmla="*/ 0 w 681"/>
                  <a:gd name="T13" fmla="*/ 340 h 567"/>
                  <a:gd name="T14" fmla="*/ 114 w 681"/>
                  <a:gd name="T15" fmla="*/ 340 h 567"/>
                  <a:gd name="T16" fmla="*/ 114 w 681"/>
                  <a:gd name="T17" fmla="*/ 454 h 567"/>
                  <a:gd name="T18" fmla="*/ 341 w 681"/>
                  <a:gd name="T19" fmla="*/ 454 h 567"/>
                  <a:gd name="T20" fmla="*/ 341 w 681"/>
                  <a:gd name="T21" fmla="*/ 567 h 567"/>
                  <a:gd name="T22" fmla="*/ 454 w 681"/>
                  <a:gd name="T23" fmla="*/ 567 h 567"/>
                  <a:gd name="T24" fmla="*/ 454 w 681"/>
                  <a:gd name="T25" fmla="*/ 227 h 567"/>
                  <a:gd name="T26" fmla="*/ 681 w 681"/>
                  <a:gd name="T27" fmla="*/ 227 h 567"/>
                  <a:gd name="T28" fmla="*/ 681 w 681"/>
                  <a:gd name="T29" fmla="*/ 114 h 567"/>
                  <a:gd name="T30" fmla="*/ 567 w 681"/>
                  <a:gd name="T31" fmla="*/ 114 h 567"/>
                  <a:gd name="T32" fmla="*/ 567 w 681"/>
                  <a:gd name="T33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81" h="567">
                    <a:moveTo>
                      <a:pt x="567" y="0"/>
                    </a:moveTo>
                    <a:lnTo>
                      <a:pt x="341" y="0"/>
                    </a:lnTo>
                    <a:lnTo>
                      <a:pt x="341" y="114"/>
                    </a:lnTo>
                    <a:lnTo>
                      <a:pt x="114" y="114"/>
                    </a:lnTo>
                    <a:lnTo>
                      <a:pt x="114" y="227"/>
                    </a:lnTo>
                    <a:lnTo>
                      <a:pt x="0" y="227"/>
                    </a:ln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454"/>
                    </a:lnTo>
                    <a:lnTo>
                      <a:pt x="341" y="454"/>
                    </a:lnTo>
                    <a:lnTo>
                      <a:pt x="341" y="567"/>
                    </a:lnTo>
                    <a:lnTo>
                      <a:pt x="454" y="567"/>
                    </a:lnTo>
                    <a:lnTo>
                      <a:pt x="454" y="227"/>
                    </a:lnTo>
                    <a:lnTo>
                      <a:pt x="681" y="227"/>
                    </a:lnTo>
                    <a:lnTo>
                      <a:pt x="681" y="114"/>
                    </a:lnTo>
                    <a:lnTo>
                      <a:pt x="567" y="114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8" name="Freeform 146"/>
              <p:cNvSpPr>
                <a:spLocks/>
              </p:cNvSpPr>
              <p:nvPr/>
            </p:nvSpPr>
            <p:spPr bwMode="auto">
              <a:xfrm>
                <a:off x="6527" y="5065"/>
                <a:ext cx="453" cy="227"/>
              </a:xfrm>
              <a:custGeom>
                <a:avLst/>
                <a:gdLst>
                  <a:gd name="T0" fmla="*/ 0 w 453"/>
                  <a:gd name="T1" fmla="*/ 0 h 227"/>
                  <a:gd name="T2" fmla="*/ 227 w 453"/>
                  <a:gd name="T3" fmla="*/ 0 h 227"/>
                  <a:gd name="T4" fmla="*/ 227 w 453"/>
                  <a:gd name="T5" fmla="*/ 114 h 227"/>
                  <a:gd name="T6" fmla="*/ 453 w 453"/>
                  <a:gd name="T7" fmla="*/ 114 h 227"/>
                  <a:gd name="T8" fmla="*/ 453 w 453"/>
                  <a:gd name="T9" fmla="*/ 227 h 227"/>
                  <a:gd name="T10" fmla="*/ 113 w 453"/>
                  <a:gd name="T11" fmla="*/ 227 h 227"/>
                  <a:gd name="T12" fmla="*/ 113 w 453"/>
                  <a:gd name="T13" fmla="*/ 114 h 227"/>
                  <a:gd name="T14" fmla="*/ 0 w 453"/>
                  <a:gd name="T15" fmla="*/ 114 h 227"/>
                  <a:gd name="T16" fmla="*/ 0 w 453"/>
                  <a:gd name="T1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3" h="227">
                    <a:moveTo>
                      <a:pt x="0" y="0"/>
                    </a:moveTo>
                    <a:lnTo>
                      <a:pt x="227" y="0"/>
                    </a:lnTo>
                    <a:lnTo>
                      <a:pt x="227" y="114"/>
                    </a:lnTo>
                    <a:lnTo>
                      <a:pt x="453" y="114"/>
                    </a:lnTo>
                    <a:lnTo>
                      <a:pt x="453" y="227"/>
                    </a:lnTo>
                    <a:lnTo>
                      <a:pt x="113" y="227"/>
                    </a:lnTo>
                    <a:lnTo>
                      <a:pt x="113" y="114"/>
                    </a:lnTo>
                    <a:lnTo>
                      <a:pt x="0" y="114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9" name="Freeform 147"/>
              <p:cNvSpPr>
                <a:spLocks/>
              </p:cNvSpPr>
              <p:nvPr/>
            </p:nvSpPr>
            <p:spPr bwMode="auto">
              <a:xfrm>
                <a:off x="5960" y="4838"/>
                <a:ext cx="453" cy="454"/>
              </a:xfrm>
              <a:custGeom>
                <a:avLst/>
                <a:gdLst>
                  <a:gd name="T0" fmla="*/ 453 w 453"/>
                  <a:gd name="T1" fmla="*/ 0 h 454"/>
                  <a:gd name="T2" fmla="*/ 227 w 453"/>
                  <a:gd name="T3" fmla="*/ 0 h 454"/>
                  <a:gd name="T4" fmla="*/ 227 w 453"/>
                  <a:gd name="T5" fmla="*/ 114 h 454"/>
                  <a:gd name="T6" fmla="*/ 113 w 453"/>
                  <a:gd name="T7" fmla="*/ 114 h 454"/>
                  <a:gd name="T8" fmla="*/ 113 w 453"/>
                  <a:gd name="T9" fmla="*/ 227 h 454"/>
                  <a:gd name="T10" fmla="*/ 0 w 453"/>
                  <a:gd name="T11" fmla="*/ 227 h 454"/>
                  <a:gd name="T12" fmla="*/ 0 w 453"/>
                  <a:gd name="T13" fmla="*/ 454 h 454"/>
                  <a:gd name="T14" fmla="*/ 113 w 453"/>
                  <a:gd name="T15" fmla="*/ 454 h 454"/>
                  <a:gd name="T16" fmla="*/ 113 w 453"/>
                  <a:gd name="T17" fmla="*/ 341 h 454"/>
                  <a:gd name="T18" fmla="*/ 227 w 453"/>
                  <a:gd name="T19" fmla="*/ 341 h 454"/>
                  <a:gd name="T20" fmla="*/ 227 w 453"/>
                  <a:gd name="T21" fmla="*/ 227 h 454"/>
                  <a:gd name="T22" fmla="*/ 453 w 453"/>
                  <a:gd name="T23" fmla="*/ 227 h 454"/>
                  <a:gd name="T24" fmla="*/ 453 w 453"/>
                  <a:gd name="T25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53" h="454">
                    <a:moveTo>
                      <a:pt x="453" y="0"/>
                    </a:moveTo>
                    <a:lnTo>
                      <a:pt x="227" y="0"/>
                    </a:lnTo>
                    <a:lnTo>
                      <a:pt x="227" y="114"/>
                    </a:lnTo>
                    <a:lnTo>
                      <a:pt x="113" y="114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454"/>
                    </a:lnTo>
                    <a:lnTo>
                      <a:pt x="113" y="454"/>
                    </a:lnTo>
                    <a:lnTo>
                      <a:pt x="113" y="341"/>
                    </a:lnTo>
                    <a:lnTo>
                      <a:pt x="227" y="341"/>
                    </a:lnTo>
                    <a:lnTo>
                      <a:pt x="227" y="227"/>
                    </a:lnTo>
                    <a:lnTo>
                      <a:pt x="453" y="227"/>
                    </a:lnTo>
                    <a:lnTo>
                      <a:pt x="45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0" name="Freeform 148"/>
              <p:cNvSpPr>
                <a:spLocks/>
              </p:cNvSpPr>
              <p:nvPr/>
            </p:nvSpPr>
            <p:spPr bwMode="auto">
              <a:xfrm>
                <a:off x="6073" y="3818"/>
                <a:ext cx="567" cy="1020"/>
              </a:xfrm>
              <a:custGeom>
                <a:avLst/>
                <a:gdLst>
                  <a:gd name="T0" fmla="*/ 340 w 567"/>
                  <a:gd name="T1" fmla="*/ 1020 h 1020"/>
                  <a:gd name="T2" fmla="*/ 340 w 567"/>
                  <a:gd name="T3" fmla="*/ 453 h 1020"/>
                  <a:gd name="T4" fmla="*/ 567 w 567"/>
                  <a:gd name="T5" fmla="*/ 453 h 1020"/>
                  <a:gd name="T6" fmla="*/ 567 w 567"/>
                  <a:gd name="T7" fmla="*/ 113 h 1020"/>
                  <a:gd name="T8" fmla="*/ 340 w 567"/>
                  <a:gd name="T9" fmla="*/ 113 h 1020"/>
                  <a:gd name="T10" fmla="*/ 340 w 567"/>
                  <a:gd name="T11" fmla="*/ 0 h 1020"/>
                  <a:gd name="T12" fmla="*/ 0 w 567"/>
                  <a:gd name="T13" fmla="*/ 0 h 1020"/>
                  <a:gd name="T14" fmla="*/ 0 w 567"/>
                  <a:gd name="T15" fmla="*/ 567 h 1020"/>
                  <a:gd name="T16" fmla="*/ 114 w 567"/>
                  <a:gd name="T17" fmla="*/ 567 h 1020"/>
                  <a:gd name="T18" fmla="*/ 114 w 567"/>
                  <a:gd name="T19" fmla="*/ 794 h 1020"/>
                  <a:gd name="T20" fmla="*/ 227 w 567"/>
                  <a:gd name="T21" fmla="*/ 794 h 1020"/>
                  <a:gd name="T22" fmla="*/ 227 w 567"/>
                  <a:gd name="T23" fmla="*/ 1020 h 1020"/>
                  <a:gd name="T24" fmla="*/ 340 w 567"/>
                  <a:gd name="T25" fmla="*/ 1020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7" h="1020">
                    <a:moveTo>
                      <a:pt x="340" y="1020"/>
                    </a:moveTo>
                    <a:lnTo>
                      <a:pt x="340" y="453"/>
                    </a:lnTo>
                    <a:lnTo>
                      <a:pt x="567" y="453"/>
                    </a:lnTo>
                    <a:lnTo>
                      <a:pt x="567" y="113"/>
                    </a:lnTo>
                    <a:lnTo>
                      <a:pt x="340" y="113"/>
                    </a:lnTo>
                    <a:lnTo>
                      <a:pt x="340" y="0"/>
                    </a:lnTo>
                    <a:lnTo>
                      <a:pt x="0" y="0"/>
                    </a:lnTo>
                    <a:lnTo>
                      <a:pt x="0" y="567"/>
                    </a:lnTo>
                    <a:lnTo>
                      <a:pt x="114" y="567"/>
                    </a:lnTo>
                    <a:lnTo>
                      <a:pt x="114" y="794"/>
                    </a:lnTo>
                    <a:lnTo>
                      <a:pt x="227" y="794"/>
                    </a:lnTo>
                    <a:lnTo>
                      <a:pt x="227" y="1020"/>
                    </a:lnTo>
                    <a:lnTo>
                      <a:pt x="340" y="102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1" name="Rectangle 149"/>
              <p:cNvSpPr>
                <a:spLocks noChangeArrowheads="1"/>
              </p:cNvSpPr>
              <p:nvPr/>
            </p:nvSpPr>
            <p:spPr bwMode="auto">
              <a:xfrm>
                <a:off x="7547" y="3931"/>
                <a:ext cx="114" cy="114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2" name="Rectangle 150"/>
              <p:cNvSpPr>
                <a:spLocks noChangeArrowheads="1"/>
              </p:cNvSpPr>
              <p:nvPr/>
            </p:nvSpPr>
            <p:spPr bwMode="auto">
              <a:xfrm flipH="1">
                <a:off x="7207" y="4271"/>
                <a:ext cx="114" cy="114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3" name="Freeform 151"/>
              <p:cNvSpPr>
                <a:spLocks/>
              </p:cNvSpPr>
              <p:nvPr/>
            </p:nvSpPr>
            <p:spPr bwMode="auto">
              <a:xfrm>
                <a:off x="6527" y="4271"/>
                <a:ext cx="1361" cy="681"/>
              </a:xfrm>
              <a:custGeom>
                <a:avLst/>
                <a:gdLst>
                  <a:gd name="T0" fmla="*/ 567 w 1361"/>
                  <a:gd name="T1" fmla="*/ 114 h 681"/>
                  <a:gd name="T2" fmla="*/ 340 w 1361"/>
                  <a:gd name="T3" fmla="*/ 114 h 681"/>
                  <a:gd name="T4" fmla="*/ 340 w 1361"/>
                  <a:gd name="T5" fmla="*/ 0 h 681"/>
                  <a:gd name="T6" fmla="*/ 113 w 1361"/>
                  <a:gd name="T7" fmla="*/ 0 h 681"/>
                  <a:gd name="T8" fmla="*/ 113 w 1361"/>
                  <a:gd name="T9" fmla="*/ 114 h 681"/>
                  <a:gd name="T10" fmla="*/ 0 w 1361"/>
                  <a:gd name="T11" fmla="*/ 114 h 681"/>
                  <a:gd name="T12" fmla="*/ 0 w 1361"/>
                  <a:gd name="T13" fmla="*/ 454 h 681"/>
                  <a:gd name="T14" fmla="*/ 113 w 1361"/>
                  <a:gd name="T15" fmla="*/ 454 h 681"/>
                  <a:gd name="T16" fmla="*/ 113 w 1361"/>
                  <a:gd name="T17" fmla="*/ 567 h 681"/>
                  <a:gd name="T18" fmla="*/ 453 w 1361"/>
                  <a:gd name="T19" fmla="*/ 567 h 681"/>
                  <a:gd name="T20" fmla="*/ 453 w 1361"/>
                  <a:gd name="T21" fmla="*/ 454 h 681"/>
                  <a:gd name="T22" fmla="*/ 680 w 1361"/>
                  <a:gd name="T23" fmla="*/ 454 h 681"/>
                  <a:gd name="T24" fmla="*/ 680 w 1361"/>
                  <a:gd name="T25" fmla="*/ 681 h 681"/>
                  <a:gd name="T26" fmla="*/ 907 w 1361"/>
                  <a:gd name="T27" fmla="*/ 681 h 681"/>
                  <a:gd name="T28" fmla="*/ 907 w 1361"/>
                  <a:gd name="T29" fmla="*/ 341 h 681"/>
                  <a:gd name="T30" fmla="*/ 1134 w 1361"/>
                  <a:gd name="T31" fmla="*/ 341 h 681"/>
                  <a:gd name="T32" fmla="*/ 1134 w 1361"/>
                  <a:gd name="T33" fmla="*/ 227 h 681"/>
                  <a:gd name="T34" fmla="*/ 1361 w 1361"/>
                  <a:gd name="T35" fmla="*/ 227 h 681"/>
                  <a:gd name="T36" fmla="*/ 1361 w 1361"/>
                  <a:gd name="T37" fmla="*/ 114 h 681"/>
                  <a:gd name="T38" fmla="*/ 1020 w 1361"/>
                  <a:gd name="T39" fmla="*/ 114 h 681"/>
                  <a:gd name="T40" fmla="*/ 1020 w 1361"/>
                  <a:gd name="T41" fmla="*/ 227 h 681"/>
                  <a:gd name="T42" fmla="*/ 794 w 1361"/>
                  <a:gd name="T43" fmla="*/ 227 h 681"/>
                  <a:gd name="T44" fmla="*/ 794 w 1361"/>
                  <a:gd name="T45" fmla="*/ 341 h 681"/>
                  <a:gd name="T46" fmla="*/ 680 w 1361"/>
                  <a:gd name="T47" fmla="*/ 341 h 681"/>
                  <a:gd name="T48" fmla="*/ 680 w 1361"/>
                  <a:gd name="T49" fmla="*/ 227 h 681"/>
                  <a:gd name="T50" fmla="*/ 567 w 1361"/>
                  <a:gd name="T51" fmla="*/ 227 h 681"/>
                  <a:gd name="T52" fmla="*/ 567 w 1361"/>
                  <a:gd name="T53" fmla="*/ 114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61" h="681">
                    <a:moveTo>
                      <a:pt x="567" y="114"/>
                    </a:moveTo>
                    <a:lnTo>
                      <a:pt x="340" y="114"/>
                    </a:lnTo>
                    <a:lnTo>
                      <a:pt x="340" y="0"/>
                    </a:lnTo>
                    <a:lnTo>
                      <a:pt x="113" y="0"/>
                    </a:lnTo>
                    <a:lnTo>
                      <a:pt x="113" y="114"/>
                    </a:lnTo>
                    <a:lnTo>
                      <a:pt x="0" y="114"/>
                    </a:lnTo>
                    <a:lnTo>
                      <a:pt x="0" y="454"/>
                    </a:lnTo>
                    <a:lnTo>
                      <a:pt x="113" y="454"/>
                    </a:lnTo>
                    <a:lnTo>
                      <a:pt x="113" y="567"/>
                    </a:lnTo>
                    <a:lnTo>
                      <a:pt x="453" y="567"/>
                    </a:lnTo>
                    <a:lnTo>
                      <a:pt x="453" y="454"/>
                    </a:lnTo>
                    <a:lnTo>
                      <a:pt x="680" y="454"/>
                    </a:lnTo>
                    <a:lnTo>
                      <a:pt x="680" y="681"/>
                    </a:lnTo>
                    <a:lnTo>
                      <a:pt x="907" y="681"/>
                    </a:lnTo>
                    <a:lnTo>
                      <a:pt x="907" y="341"/>
                    </a:lnTo>
                    <a:lnTo>
                      <a:pt x="1134" y="341"/>
                    </a:lnTo>
                    <a:lnTo>
                      <a:pt x="1134" y="227"/>
                    </a:lnTo>
                    <a:lnTo>
                      <a:pt x="1361" y="227"/>
                    </a:lnTo>
                    <a:lnTo>
                      <a:pt x="1361" y="114"/>
                    </a:lnTo>
                    <a:lnTo>
                      <a:pt x="1020" y="114"/>
                    </a:lnTo>
                    <a:lnTo>
                      <a:pt x="1020" y="227"/>
                    </a:lnTo>
                    <a:lnTo>
                      <a:pt x="794" y="227"/>
                    </a:lnTo>
                    <a:lnTo>
                      <a:pt x="794" y="341"/>
                    </a:lnTo>
                    <a:lnTo>
                      <a:pt x="680" y="341"/>
                    </a:lnTo>
                    <a:lnTo>
                      <a:pt x="680" y="227"/>
                    </a:lnTo>
                    <a:lnTo>
                      <a:pt x="567" y="227"/>
                    </a:lnTo>
                    <a:lnTo>
                      <a:pt x="567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4" name="Freeform 152"/>
              <p:cNvSpPr>
                <a:spLocks/>
              </p:cNvSpPr>
              <p:nvPr/>
            </p:nvSpPr>
            <p:spPr bwMode="auto">
              <a:xfrm>
                <a:off x="6640" y="2911"/>
                <a:ext cx="227" cy="226"/>
              </a:xfrm>
              <a:custGeom>
                <a:avLst/>
                <a:gdLst>
                  <a:gd name="T0" fmla="*/ 227 w 227"/>
                  <a:gd name="T1" fmla="*/ 0 h 226"/>
                  <a:gd name="T2" fmla="*/ 0 w 227"/>
                  <a:gd name="T3" fmla="*/ 0 h 226"/>
                  <a:gd name="T4" fmla="*/ 0 w 227"/>
                  <a:gd name="T5" fmla="*/ 226 h 226"/>
                  <a:gd name="T6" fmla="*/ 114 w 227"/>
                  <a:gd name="T7" fmla="*/ 226 h 226"/>
                  <a:gd name="T8" fmla="*/ 114 w 227"/>
                  <a:gd name="T9" fmla="*/ 113 h 226"/>
                  <a:gd name="T10" fmla="*/ 227 w 227"/>
                  <a:gd name="T11" fmla="*/ 113 h 226"/>
                  <a:gd name="T12" fmla="*/ 227 w 227"/>
                  <a:gd name="T13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226">
                    <a:moveTo>
                      <a:pt x="227" y="0"/>
                    </a:moveTo>
                    <a:lnTo>
                      <a:pt x="0" y="0"/>
                    </a:lnTo>
                    <a:lnTo>
                      <a:pt x="0" y="226"/>
                    </a:lnTo>
                    <a:lnTo>
                      <a:pt x="114" y="226"/>
                    </a:lnTo>
                    <a:lnTo>
                      <a:pt x="114" y="113"/>
                    </a:lnTo>
                    <a:lnTo>
                      <a:pt x="227" y="113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5" name="Freeform 153"/>
              <p:cNvSpPr>
                <a:spLocks/>
              </p:cNvSpPr>
              <p:nvPr/>
            </p:nvSpPr>
            <p:spPr bwMode="auto">
              <a:xfrm>
                <a:off x="5166" y="1550"/>
                <a:ext cx="1701" cy="2608"/>
              </a:xfrm>
              <a:custGeom>
                <a:avLst/>
                <a:gdLst>
                  <a:gd name="T0" fmla="*/ 907 w 1701"/>
                  <a:gd name="T1" fmla="*/ 2608 h 2608"/>
                  <a:gd name="T2" fmla="*/ 794 w 1701"/>
                  <a:gd name="T3" fmla="*/ 2608 h 2608"/>
                  <a:gd name="T4" fmla="*/ 794 w 1701"/>
                  <a:gd name="T5" fmla="*/ 2495 h 2608"/>
                  <a:gd name="T6" fmla="*/ 680 w 1701"/>
                  <a:gd name="T7" fmla="*/ 2495 h 2608"/>
                  <a:gd name="T8" fmla="*/ 680 w 1701"/>
                  <a:gd name="T9" fmla="*/ 2154 h 2608"/>
                  <a:gd name="T10" fmla="*/ 567 w 1701"/>
                  <a:gd name="T11" fmla="*/ 2154 h 2608"/>
                  <a:gd name="T12" fmla="*/ 567 w 1701"/>
                  <a:gd name="T13" fmla="*/ 2041 h 2608"/>
                  <a:gd name="T14" fmla="*/ 454 w 1701"/>
                  <a:gd name="T15" fmla="*/ 2041 h 2608"/>
                  <a:gd name="T16" fmla="*/ 454 w 1701"/>
                  <a:gd name="T17" fmla="*/ 1814 h 2608"/>
                  <a:gd name="T18" fmla="*/ 340 w 1701"/>
                  <a:gd name="T19" fmla="*/ 1814 h 2608"/>
                  <a:gd name="T20" fmla="*/ 340 w 1701"/>
                  <a:gd name="T21" fmla="*/ 1587 h 2608"/>
                  <a:gd name="T22" fmla="*/ 454 w 1701"/>
                  <a:gd name="T23" fmla="*/ 1587 h 2608"/>
                  <a:gd name="T24" fmla="*/ 454 w 1701"/>
                  <a:gd name="T25" fmla="*/ 1474 h 2608"/>
                  <a:gd name="T26" fmla="*/ 340 w 1701"/>
                  <a:gd name="T27" fmla="*/ 1474 h 2608"/>
                  <a:gd name="T28" fmla="*/ 340 w 1701"/>
                  <a:gd name="T29" fmla="*/ 1247 h 2608"/>
                  <a:gd name="T30" fmla="*/ 227 w 1701"/>
                  <a:gd name="T31" fmla="*/ 1247 h 2608"/>
                  <a:gd name="T32" fmla="*/ 113 w 1701"/>
                  <a:gd name="T33" fmla="*/ 1247 h 2608"/>
                  <a:gd name="T34" fmla="*/ 113 w 1701"/>
                  <a:gd name="T35" fmla="*/ 1134 h 2608"/>
                  <a:gd name="T36" fmla="*/ 0 w 1701"/>
                  <a:gd name="T37" fmla="*/ 1134 h 2608"/>
                  <a:gd name="T38" fmla="*/ 0 w 1701"/>
                  <a:gd name="T39" fmla="*/ 794 h 2608"/>
                  <a:gd name="T40" fmla="*/ 113 w 1701"/>
                  <a:gd name="T41" fmla="*/ 794 h 2608"/>
                  <a:gd name="T42" fmla="*/ 113 w 1701"/>
                  <a:gd name="T43" fmla="*/ 680 h 2608"/>
                  <a:gd name="T44" fmla="*/ 340 w 1701"/>
                  <a:gd name="T45" fmla="*/ 680 h 2608"/>
                  <a:gd name="T46" fmla="*/ 340 w 1701"/>
                  <a:gd name="T47" fmla="*/ 907 h 2608"/>
                  <a:gd name="T48" fmla="*/ 454 w 1701"/>
                  <a:gd name="T49" fmla="*/ 907 h 2608"/>
                  <a:gd name="T50" fmla="*/ 454 w 1701"/>
                  <a:gd name="T51" fmla="*/ 680 h 2608"/>
                  <a:gd name="T52" fmla="*/ 567 w 1701"/>
                  <a:gd name="T53" fmla="*/ 680 h 2608"/>
                  <a:gd name="T54" fmla="*/ 567 w 1701"/>
                  <a:gd name="T55" fmla="*/ 567 h 2608"/>
                  <a:gd name="T56" fmla="*/ 680 w 1701"/>
                  <a:gd name="T57" fmla="*/ 567 h 2608"/>
                  <a:gd name="T58" fmla="*/ 680 w 1701"/>
                  <a:gd name="T59" fmla="*/ 453 h 2608"/>
                  <a:gd name="T60" fmla="*/ 567 w 1701"/>
                  <a:gd name="T61" fmla="*/ 453 h 2608"/>
                  <a:gd name="T62" fmla="*/ 567 w 1701"/>
                  <a:gd name="T63" fmla="*/ 113 h 2608"/>
                  <a:gd name="T64" fmla="*/ 680 w 1701"/>
                  <a:gd name="T65" fmla="*/ 113 h 2608"/>
                  <a:gd name="T66" fmla="*/ 680 w 1701"/>
                  <a:gd name="T67" fmla="*/ 0 h 2608"/>
                  <a:gd name="T68" fmla="*/ 907 w 1701"/>
                  <a:gd name="T69" fmla="*/ 0 h 2608"/>
                  <a:gd name="T70" fmla="*/ 907 w 1701"/>
                  <a:gd name="T71" fmla="*/ 567 h 2608"/>
                  <a:gd name="T72" fmla="*/ 1021 w 1701"/>
                  <a:gd name="T73" fmla="*/ 567 h 2608"/>
                  <a:gd name="T74" fmla="*/ 1021 w 1701"/>
                  <a:gd name="T75" fmla="*/ 680 h 2608"/>
                  <a:gd name="T76" fmla="*/ 1134 w 1701"/>
                  <a:gd name="T77" fmla="*/ 680 h 2608"/>
                  <a:gd name="T78" fmla="*/ 1134 w 1701"/>
                  <a:gd name="T79" fmla="*/ 907 h 2608"/>
                  <a:gd name="T80" fmla="*/ 1247 w 1701"/>
                  <a:gd name="T81" fmla="*/ 907 h 2608"/>
                  <a:gd name="T82" fmla="*/ 1247 w 1701"/>
                  <a:gd name="T83" fmla="*/ 1247 h 2608"/>
                  <a:gd name="T84" fmla="*/ 1474 w 1701"/>
                  <a:gd name="T85" fmla="*/ 1247 h 2608"/>
                  <a:gd name="T86" fmla="*/ 1474 w 1701"/>
                  <a:gd name="T87" fmla="*/ 1587 h 2608"/>
                  <a:gd name="T88" fmla="*/ 1588 w 1701"/>
                  <a:gd name="T89" fmla="*/ 1587 h 2608"/>
                  <a:gd name="T90" fmla="*/ 1588 w 1701"/>
                  <a:gd name="T91" fmla="*/ 1474 h 2608"/>
                  <a:gd name="T92" fmla="*/ 1701 w 1701"/>
                  <a:gd name="T93" fmla="*/ 1474 h 2608"/>
                  <a:gd name="T94" fmla="*/ 1701 w 1701"/>
                  <a:gd name="T95" fmla="*/ 1814 h 2608"/>
                  <a:gd name="T96" fmla="*/ 1474 w 1701"/>
                  <a:gd name="T97" fmla="*/ 1814 h 2608"/>
                  <a:gd name="T98" fmla="*/ 1474 w 1701"/>
                  <a:gd name="T99" fmla="*/ 2041 h 2608"/>
                  <a:gd name="T100" fmla="*/ 1588 w 1701"/>
                  <a:gd name="T101" fmla="*/ 2041 h 2608"/>
                  <a:gd name="T102" fmla="*/ 1588 w 1701"/>
                  <a:gd name="T103" fmla="*/ 2608 h 2608"/>
                  <a:gd name="T104" fmla="*/ 1474 w 1701"/>
                  <a:gd name="T105" fmla="*/ 2608 h 2608"/>
                  <a:gd name="T106" fmla="*/ 1474 w 1701"/>
                  <a:gd name="T107" fmla="*/ 2381 h 2608"/>
                  <a:gd name="T108" fmla="*/ 1247 w 1701"/>
                  <a:gd name="T109" fmla="*/ 2381 h 2608"/>
                  <a:gd name="T110" fmla="*/ 1247 w 1701"/>
                  <a:gd name="T111" fmla="*/ 2268 h 2608"/>
                  <a:gd name="T112" fmla="*/ 907 w 1701"/>
                  <a:gd name="T113" fmla="*/ 2268 h 2608"/>
                  <a:gd name="T114" fmla="*/ 907 w 1701"/>
                  <a:gd name="T115" fmla="*/ 2608 h 26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701" h="2608">
                    <a:moveTo>
                      <a:pt x="907" y="2608"/>
                    </a:moveTo>
                    <a:lnTo>
                      <a:pt x="794" y="2608"/>
                    </a:lnTo>
                    <a:lnTo>
                      <a:pt x="794" y="2495"/>
                    </a:lnTo>
                    <a:lnTo>
                      <a:pt x="680" y="2495"/>
                    </a:lnTo>
                    <a:lnTo>
                      <a:pt x="680" y="2154"/>
                    </a:lnTo>
                    <a:lnTo>
                      <a:pt x="567" y="2154"/>
                    </a:lnTo>
                    <a:lnTo>
                      <a:pt x="567" y="2041"/>
                    </a:lnTo>
                    <a:lnTo>
                      <a:pt x="454" y="2041"/>
                    </a:lnTo>
                    <a:lnTo>
                      <a:pt x="454" y="1814"/>
                    </a:lnTo>
                    <a:lnTo>
                      <a:pt x="340" y="1814"/>
                    </a:lnTo>
                    <a:lnTo>
                      <a:pt x="340" y="1587"/>
                    </a:lnTo>
                    <a:lnTo>
                      <a:pt x="454" y="1587"/>
                    </a:lnTo>
                    <a:lnTo>
                      <a:pt x="454" y="1474"/>
                    </a:lnTo>
                    <a:lnTo>
                      <a:pt x="340" y="1474"/>
                    </a:lnTo>
                    <a:lnTo>
                      <a:pt x="340" y="1247"/>
                    </a:lnTo>
                    <a:lnTo>
                      <a:pt x="227" y="1247"/>
                    </a:lnTo>
                    <a:lnTo>
                      <a:pt x="113" y="1247"/>
                    </a:lnTo>
                    <a:lnTo>
                      <a:pt x="113" y="1134"/>
                    </a:lnTo>
                    <a:lnTo>
                      <a:pt x="0" y="1134"/>
                    </a:lnTo>
                    <a:lnTo>
                      <a:pt x="0" y="794"/>
                    </a:lnTo>
                    <a:lnTo>
                      <a:pt x="113" y="794"/>
                    </a:lnTo>
                    <a:lnTo>
                      <a:pt x="113" y="680"/>
                    </a:lnTo>
                    <a:lnTo>
                      <a:pt x="340" y="680"/>
                    </a:lnTo>
                    <a:lnTo>
                      <a:pt x="340" y="907"/>
                    </a:lnTo>
                    <a:lnTo>
                      <a:pt x="454" y="907"/>
                    </a:lnTo>
                    <a:lnTo>
                      <a:pt x="454" y="680"/>
                    </a:lnTo>
                    <a:lnTo>
                      <a:pt x="567" y="680"/>
                    </a:lnTo>
                    <a:lnTo>
                      <a:pt x="567" y="567"/>
                    </a:lnTo>
                    <a:lnTo>
                      <a:pt x="680" y="567"/>
                    </a:lnTo>
                    <a:lnTo>
                      <a:pt x="680" y="453"/>
                    </a:lnTo>
                    <a:lnTo>
                      <a:pt x="567" y="453"/>
                    </a:lnTo>
                    <a:lnTo>
                      <a:pt x="567" y="113"/>
                    </a:lnTo>
                    <a:lnTo>
                      <a:pt x="680" y="113"/>
                    </a:lnTo>
                    <a:lnTo>
                      <a:pt x="680" y="0"/>
                    </a:lnTo>
                    <a:lnTo>
                      <a:pt x="907" y="0"/>
                    </a:lnTo>
                    <a:lnTo>
                      <a:pt x="907" y="567"/>
                    </a:lnTo>
                    <a:lnTo>
                      <a:pt x="1021" y="567"/>
                    </a:lnTo>
                    <a:lnTo>
                      <a:pt x="1021" y="680"/>
                    </a:lnTo>
                    <a:lnTo>
                      <a:pt x="1134" y="680"/>
                    </a:lnTo>
                    <a:lnTo>
                      <a:pt x="1134" y="907"/>
                    </a:lnTo>
                    <a:lnTo>
                      <a:pt x="1247" y="907"/>
                    </a:lnTo>
                    <a:lnTo>
                      <a:pt x="1247" y="1247"/>
                    </a:lnTo>
                    <a:lnTo>
                      <a:pt x="1474" y="1247"/>
                    </a:lnTo>
                    <a:lnTo>
                      <a:pt x="1474" y="1587"/>
                    </a:lnTo>
                    <a:lnTo>
                      <a:pt x="1588" y="1587"/>
                    </a:lnTo>
                    <a:lnTo>
                      <a:pt x="1588" y="1474"/>
                    </a:lnTo>
                    <a:lnTo>
                      <a:pt x="1701" y="1474"/>
                    </a:lnTo>
                    <a:lnTo>
                      <a:pt x="1701" y="1814"/>
                    </a:lnTo>
                    <a:lnTo>
                      <a:pt x="1474" y="1814"/>
                    </a:lnTo>
                    <a:lnTo>
                      <a:pt x="1474" y="2041"/>
                    </a:lnTo>
                    <a:lnTo>
                      <a:pt x="1588" y="2041"/>
                    </a:lnTo>
                    <a:lnTo>
                      <a:pt x="1588" y="2608"/>
                    </a:lnTo>
                    <a:lnTo>
                      <a:pt x="1474" y="2608"/>
                    </a:lnTo>
                    <a:lnTo>
                      <a:pt x="1474" y="2381"/>
                    </a:lnTo>
                    <a:lnTo>
                      <a:pt x="1247" y="2381"/>
                    </a:lnTo>
                    <a:lnTo>
                      <a:pt x="1247" y="2268"/>
                    </a:lnTo>
                    <a:lnTo>
                      <a:pt x="907" y="2268"/>
                    </a:lnTo>
                    <a:lnTo>
                      <a:pt x="907" y="260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7" name="Freeform 155"/>
              <p:cNvSpPr>
                <a:spLocks/>
              </p:cNvSpPr>
              <p:nvPr/>
            </p:nvSpPr>
            <p:spPr bwMode="auto">
              <a:xfrm>
                <a:off x="4145" y="2117"/>
                <a:ext cx="1701" cy="2154"/>
              </a:xfrm>
              <a:custGeom>
                <a:avLst/>
                <a:gdLst>
                  <a:gd name="T0" fmla="*/ 567 w 1701"/>
                  <a:gd name="T1" fmla="*/ 0 h 2154"/>
                  <a:gd name="T2" fmla="*/ 454 w 1701"/>
                  <a:gd name="T3" fmla="*/ 0 h 2154"/>
                  <a:gd name="T4" fmla="*/ 454 w 1701"/>
                  <a:gd name="T5" fmla="*/ 794 h 2154"/>
                  <a:gd name="T6" fmla="*/ 567 w 1701"/>
                  <a:gd name="T7" fmla="*/ 794 h 2154"/>
                  <a:gd name="T8" fmla="*/ 567 w 1701"/>
                  <a:gd name="T9" fmla="*/ 907 h 2154"/>
                  <a:gd name="T10" fmla="*/ 341 w 1701"/>
                  <a:gd name="T11" fmla="*/ 907 h 2154"/>
                  <a:gd name="T12" fmla="*/ 341 w 1701"/>
                  <a:gd name="T13" fmla="*/ 1247 h 2154"/>
                  <a:gd name="T14" fmla="*/ 114 w 1701"/>
                  <a:gd name="T15" fmla="*/ 1247 h 2154"/>
                  <a:gd name="T16" fmla="*/ 114 w 1701"/>
                  <a:gd name="T17" fmla="*/ 1134 h 2154"/>
                  <a:gd name="T18" fmla="*/ 0 w 1701"/>
                  <a:gd name="T19" fmla="*/ 1134 h 2154"/>
                  <a:gd name="T20" fmla="*/ 0 w 1701"/>
                  <a:gd name="T21" fmla="*/ 1587 h 2154"/>
                  <a:gd name="T22" fmla="*/ 114 w 1701"/>
                  <a:gd name="T23" fmla="*/ 1587 h 2154"/>
                  <a:gd name="T24" fmla="*/ 114 w 1701"/>
                  <a:gd name="T25" fmla="*/ 1701 h 2154"/>
                  <a:gd name="T26" fmla="*/ 341 w 1701"/>
                  <a:gd name="T27" fmla="*/ 1701 h 2154"/>
                  <a:gd name="T28" fmla="*/ 341 w 1701"/>
                  <a:gd name="T29" fmla="*/ 1587 h 2154"/>
                  <a:gd name="T30" fmla="*/ 454 w 1701"/>
                  <a:gd name="T31" fmla="*/ 1587 h 2154"/>
                  <a:gd name="T32" fmla="*/ 454 w 1701"/>
                  <a:gd name="T33" fmla="*/ 1701 h 2154"/>
                  <a:gd name="T34" fmla="*/ 681 w 1701"/>
                  <a:gd name="T35" fmla="*/ 1701 h 2154"/>
                  <a:gd name="T36" fmla="*/ 681 w 1701"/>
                  <a:gd name="T37" fmla="*/ 1928 h 2154"/>
                  <a:gd name="T38" fmla="*/ 567 w 1701"/>
                  <a:gd name="T39" fmla="*/ 1928 h 2154"/>
                  <a:gd name="T40" fmla="*/ 567 w 1701"/>
                  <a:gd name="T41" fmla="*/ 2154 h 2154"/>
                  <a:gd name="T42" fmla="*/ 681 w 1701"/>
                  <a:gd name="T43" fmla="*/ 2154 h 2154"/>
                  <a:gd name="T44" fmla="*/ 681 w 1701"/>
                  <a:gd name="T45" fmla="*/ 2041 h 2154"/>
                  <a:gd name="T46" fmla="*/ 794 w 1701"/>
                  <a:gd name="T47" fmla="*/ 2041 h 2154"/>
                  <a:gd name="T48" fmla="*/ 794 w 1701"/>
                  <a:gd name="T49" fmla="*/ 1928 h 2154"/>
                  <a:gd name="T50" fmla="*/ 908 w 1701"/>
                  <a:gd name="T51" fmla="*/ 1928 h 2154"/>
                  <a:gd name="T52" fmla="*/ 908 w 1701"/>
                  <a:gd name="T53" fmla="*/ 1814 h 2154"/>
                  <a:gd name="T54" fmla="*/ 1021 w 1701"/>
                  <a:gd name="T55" fmla="*/ 1814 h 2154"/>
                  <a:gd name="T56" fmla="*/ 1021 w 1701"/>
                  <a:gd name="T57" fmla="*/ 1587 h 2154"/>
                  <a:gd name="T58" fmla="*/ 908 w 1701"/>
                  <a:gd name="T59" fmla="*/ 1587 h 2154"/>
                  <a:gd name="T60" fmla="*/ 908 w 1701"/>
                  <a:gd name="T61" fmla="*/ 1361 h 2154"/>
                  <a:gd name="T62" fmla="*/ 1134 w 1701"/>
                  <a:gd name="T63" fmla="*/ 1361 h 2154"/>
                  <a:gd name="T64" fmla="*/ 1134 w 1701"/>
                  <a:gd name="T65" fmla="*/ 1474 h 2154"/>
                  <a:gd name="T66" fmla="*/ 1248 w 1701"/>
                  <a:gd name="T67" fmla="*/ 1474 h 2154"/>
                  <a:gd name="T68" fmla="*/ 1248 w 1701"/>
                  <a:gd name="T69" fmla="*/ 1928 h 2154"/>
                  <a:gd name="T70" fmla="*/ 1475 w 1701"/>
                  <a:gd name="T71" fmla="*/ 1928 h 2154"/>
                  <a:gd name="T72" fmla="*/ 1475 w 1701"/>
                  <a:gd name="T73" fmla="*/ 1814 h 2154"/>
                  <a:gd name="T74" fmla="*/ 1701 w 1701"/>
                  <a:gd name="T75" fmla="*/ 1814 h 2154"/>
                  <a:gd name="T76" fmla="*/ 1701 w 1701"/>
                  <a:gd name="T77" fmla="*/ 1587 h 2154"/>
                  <a:gd name="T78" fmla="*/ 1588 w 1701"/>
                  <a:gd name="T79" fmla="*/ 1587 h 2154"/>
                  <a:gd name="T80" fmla="*/ 1588 w 1701"/>
                  <a:gd name="T81" fmla="*/ 1474 h 2154"/>
                  <a:gd name="T82" fmla="*/ 1475 w 1701"/>
                  <a:gd name="T83" fmla="*/ 1474 h 2154"/>
                  <a:gd name="T84" fmla="*/ 1475 w 1701"/>
                  <a:gd name="T85" fmla="*/ 1247 h 2154"/>
                  <a:gd name="T86" fmla="*/ 1361 w 1701"/>
                  <a:gd name="T87" fmla="*/ 1247 h 2154"/>
                  <a:gd name="T88" fmla="*/ 1361 w 1701"/>
                  <a:gd name="T89" fmla="*/ 1020 h 2154"/>
                  <a:gd name="T90" fmla="*/ 1475 w 1701"/>
                  <a:gd name="T91" fmla="*/ 1020 h 2154"/>
                  <a:gd name="T92" fmla="*/ 1475 w 1701"/>
                  <a:gd name="T93" fmla="*/ 907 h 2154"/>
                  <a:gd name="T94" fmla="*/ 1361 w 1701"/>
                  <a:gd name="T95" fmla="*/ 907 h 2154"/>
                  <a:gd name="T96" fmla="*/ 1361 w 1701"/>
                  <a:gd name="T97" fmla="*/ 680 h 2154"/>
                  <a:gd name="T98" fmla="*/ 1134 w 1701"/>
                  <a:gd name="T99" fmla="*/ 680 h 2154"/>
                  <a:gd name="T100" fmla="*/ 1134 w 1701"/>
                  <a:gd name="T101" fmla="*/ 567 h 2154"/>
                  <a:gd name="T102" fmla="*/ 1021 w 1701"/>
                  <a:gd name="T103" fmla="*/ 567 h 2154"/>
                  <a:gd name="T104" fmla="*/ 1021 w 1701"/>
                  <a:gd name="T105" fmla="*/ 227 h 2154"/>
                  <a:gd name="T106" fmla="*/ 681 w 1701"/>
                  <a:gd name="T107" fmla="*/ 227 h 2154"/>
                  <a:gd name="T108" fmla="*/ 681 w 1701"/>
                  <a:gd name="T109" fmla="*/ 113 h 2154"/>
                  <a:gd name="T110" fmla="*/ 567 w 1701"/>
                  <a:gd name="T111" fmla="*/ 113 h 2154"/>
                  <a:gd name="T112" fmla="*/ 567 w 1701"/>
                  <a:gd name="T113" fmla="*/ 0 h 2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701" h="2154">
                    <a:moveTo>
                      <a:pt x="567" y="0"/>
                    </a:moveTo>
                    <a:lnTo>
                      <a:pt x="454" y="0"/>
                    </a:lnTo>
                    <a:lnTo>
                      <a:pt x="454" y="794"/>
                    </a:lnTo>
                    <a:lnTo>
                      <a:pt x="567" y="794"/>
                    </a:lnTo>
                    <a:lnTo>
                      <a:pt x="567" y="907"/>
                    </a:lnTo>
                    <a:lnTo>
                      <a:pt x="341" y="907"/>
                    </a:lnTo>
                    <a:lnTo>
                      <a:pt x="341" y="1247"/>
                    </a:lnTo>
                    <a:lnTo>
                      <a:pt x="114" y="1247"/>
                    </a:lnTo>
                    <a:lnTo>
                      <a:pt x="114" y="1134"/>
                    </a:lnTo>
                    <a:lnTo>
                      <a:pt x="0" y="1134"/>
                    </a:lnTo>
                    <a:lnTo>
                      <a:pt x="0" y="1587"/>
                    </a:lnTo>
                    <a:lnTo>
                      <a:pt x="114" y="1587"/>
                    </a:lnTo>
                    <a:lnTo>
                      <a:pt x="114" y="1701"/>
                    </a:lnTo>
                    <a:lnTo>
                      <a:pt x="341" y="1701"/>
                    </a:lnTo>
                    <a:lnTo>
                      <a:pt x="341" y="1587"/>
                    </a:lnTo>
                    <a:lnTo>
                      <a:pt x="454" y="1587"/>
                    </a:lnTo>
                    <a:lnTo>
                      <a:pt x="454" y="1701"/>
                    </a:lnTo>
                    <a:lnTo>
                      <a:pt x="681" y="1701"/>
                    </a:lnTo>
                    <a:lnTo>
                      <a:pt x="681" y="1928"/>
                    </a:lnTo>
                    <a:lnTo>
                      <a:pt x="567" y="1928"/>
                    </a:lnTo>
                    <a:lnTo>
                      <a:pt x="567" y="2154"/>
                    </a:lnTo>
                    <a:lnTo>
                      <a:pt x="681" y="2154"/>
                    </a:lnTo>
                    <a:lnTo>
                      <a:pt x="681" y="2041"/>
                    </a:lnTo>
                    <a:lnTo>
                      <a:pt x="794" y="2041"/>
                    </a:lnTo>
                    <a:lnTo>
                      <a:pt x="794" y="1928"/>
                    </a:lnTo>
                    <a:lnTo>
                      <a:pt x="908" y="1928"/>
                    </a:lnTo>
                    <a:lnTo>
                      <a:pt x="908" y="1814"/>
                    </a:lnTo>
                    <a:lnTo>
                      <a:pt x="1021" y="1814"/>
                    </a:lnTo>
                    <a:lnTo>
                      <a:pt x="1021" y="1587"/>
                    </a:lnTo>
                    <a:lnTo>
                      <a:pt x="908" y="1587"/>
                    </a:lnTo>
                    <a:lnTo>
                      <a:pt x="908" y="1361"/>
                    </a:lnTo>
                    <a:lnTo>
                      <a:pt x="1134" y="1361"/>
                    </a:lnTo>
                    <a:lnTo>
                      <a:pt x="1134" y="1474"/>
                    </a:lnTo>
                    <a:lnTo>
                      <a:pt x="1248" y="1474"/>
                    </a:lnTo>
                    <a:lnTo>
                      <a:pt x="1248" y="1928"/>
                    </a:lnTo>
                    <a:lnTo>
                      <a:pt x="1475" y="1928"/>
                    </a:lnTo>
                    <a:lnTo>
                      <a:pt x="1475" y="1814"/>
                    </a:lnTo>
                    <a:lnTo>
                      <a:pt x="1701" y="1814"/>
                    </a:lnTo>
                    <a:lnTo>
                      <a:pt x="1701" y="1587"/>
                    </a:lnTo>
                    <a:lnTo>
                      <a:pt x="1588" y="1587"/>
                    </a:lnTo>
                    <a:lnTo>
                      <a:pt x="1588" y="1474"/>
                    </a:lnTo>
                    <a:lnTo>
                      <a:pt x="1475" y="1474"/>
                    </a:lnTo>
                    <a:lnTo>
                      <a:pt x="1475" y="1247"/>
                    </a:lnTo>
                    <a:lnTo>
                      <a:pt x="1361" y="1247"/>
                    </a:lnTo>
                    <a:lnTo>
                      <a:pt x="1361" y="1020"/>
                    </a:lnTo>
                    <a:lnTo>
                      <a:pt x="1475" y="1020"/>
                    </a:lnTo>
                    <a:lnTo>
                      <a:pt x="1475" y="907"/>
                    </a:lnTo>
                    <a:lnTo>
                      <a:pt x="1361" y="907"/>
                    </a:lnTo>
                    <a:lnTo>
                      <a:pt x="1361" y="680"/>
                    </a:lnTo>
                    <a:lnTo>
                      <a:pt x="1134" y="680"/>
                    </a:lnTo>
                    <a:lnTo>
                      <a:pt x="1134" y="567"/>
                    </a:lnTo>
                    <a:lnTo>
                      <a:pt x="1021" y="567"/>
                    </a:lnTo>
                    <a:lnTo>
                      <a:pt x="1021" y="227"/>
                    </a:lnTo>
                    <a:lnTo>
                      <a:pt x="681" y="227"/>
                    </a:lnTo>
                    <a:lnTo>
                      <a:pt x="681" y="113"/>
                    </a:lnTo>
                    <a:lnTo>
                      <a:pt x="567" y="113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8" name="Rectangle 156"/>
              <p:cNvSpPr>
                <a:spLocks noChangeArrowheads="1"/>
              </p:cNvSpPr>
              <p:nvPr/>
            </p:nvSpPr>
            <p:spPr bwMode="auto">
              <a:xfrm>
                <a:off x="176" y="3478"/>
                <a:ext cx="114" cy="11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9" name="Rectangle 157"/>
              <p:cNvSpPr>
                <a:spLocks noChangeArrowheads="1"/>
              </p:cNvSpPr>
              <p:nvPr/>
            </p:nvSpPr>
            <p:spPr bwMode="auto">
              <a:xfrm>
                <a:off x="517" y="2117"/>
                <a:ext cx="114" cy="11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0" name="Rectangle 158"/>
              <p:cNvSpPr>
                <a:spLocks noChangeArrowheads="1"/>
              </p:cNvSpPr>
              <p:nvPr/>
            </p:nvSpPr>
            <p:spPr bwMode="auto">
              <a:xfrm>
                <a:off x="3011" y="1323"/>
                <a:ext cx="114" cy="11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1" name="Rectangle 159"/>
              <p:cNvSpPr>
                <a:spLocks noChangeArrowheads="1"/>
              </p:cNvSpPr>
              <p:nvPr/>
            </p:nvSpPr>
            <p:spPr bwMode="auto">
              <a:xfrm>
                <a:off x="2444" y="1210"/>
                <a:ext cx="114" cy="11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2" name="Freeform 160"/>
              <p:cNvSpPr>
                <a:spLocks/>
              </p:cNvSpPr>
              <p:nvPr/>
            </p:nvSpPr>
            <p:spPr bwMode="auto">
              <a:xfrm>
                <a:off x="1991" y="1663"/>
                <a:ext cx="453" cy="227"/>
              </a:xfrm>
              <a:custGeom>
                <a:avLst/>
                <a:gdLst>
                  <a:gd name="T0" fmla="*/ 453 w 453"/>
                  <a:gd name="T1" fmla="*/ 0 h 227"/>
                  <a:gd name="T2" fmla="*/ 0 w 453"/>
                  <a:gd name="T3" fmla="*/ 0 h 227"/>
                  <a:gd name="T4" fmla="*/ 0 w 453"/>
                  <a:gd name="T5" fmla="*/ 227 h 227"/>
                  <a:gd name="T6" fmla="*/ 113 w 453"/>
                  <a:gd name="T7" fmla="*/ 227 h 227"/>
                  <a:gd name="T8" fmla="*/ 113 w 453"/>
                  <a:gd name="T9" fmla="*/ 114 h 227"/>
                  <a:gd name="T10" fmla="*/ 453 w 453"/>
                  <a:gd name="T11" fmla="*/ 114 h 227"/>
                  <a:gd name="T12" fmla="*/ 453 w 453"/>
                  <a:gd name="T13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3" h="227">
                    <a:moveTo>
                      <a:pt x="453" y="0"/>
                    </a:moveTo>
                    <a:lnTo>
                      <a:pt x="0" y="0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114"/>
                    </a:lnTo>
                    <a:lnTo>
                      <a:pt x="453" y="114"/>
                    </a:lnTo>
                    <a:lnTo>
                      <a:pt x="45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3" name="Freeform 161"/>
              <p:cNvSpPr>
                <a:spLocks/>
              </p:cNvSpPr>
              <p:nvPr/>
            </p:nvSpPr>
            <p:spPr bwMode="auto">
              <a:xfrm>
                <a:off x="970" y="1663"/>
                <a:ext cx="1815" cy="1021"/>
              </a:xfrm>
              <a:custGeom>
                <a:avLst/>
                <a:gdLst>
                  <a:gd name="T0" fmla="*/ 1588 w 1815"/>
                  <a:gd name="T1" fmla="*/ 340 h 1021"/>
                  <a:gd name="T2" fmla="*/ 1361 w 1815"/>
                  <a:gd name="T3" fmla="*/ 340 h 1021"/>
                  <a:gd name="T4" fmla="*/ 1361 w 1815"/>
                  <a:gd name="T5" fmla="*/ 227 h 1021"/>
                  <a:gd name="T6" fmla="*/ 1134 w 1815"/>
                  <a:gd name="T7" fmla="*/ 227 h 1021"/>
                  <a:gd name="T8" fmla="*/ 1134 w 1815"/>
                  <a:gd name="T9" fmla="*/ 340 h 1021"/>
                  <a:gd name="T10" fmla="*/ 907 w 1815"/>
                  <a:gd name="T11" fmla="*/ 340 h 1021"/>
                  <a:gd name="T12" fmla="*/ 907 w 1815"/>
                  <a:gd name="T13" fmla="*/ 114 h 1021"/>
                  <a:gd name="T14" fmla="*/ 227 w 1815"/>
                  <a:gd name="T15" fmla="*/ 114 h 1021"/>
                  <a:gd name="T16" fmla="*/ 227 w 1815"/>
                  <a:gd name="T17" fmla="*/ 0 h 1021"/>
                  <a:gd name="T18" fmla="*/ 114 w 1815"/>
                  <a:gd name="T19" fmla="*/ 0 h 1021"/>
                  <a:gd name="T20" fmla="*/ 114 w 1815"/>
                  <a:gd name="T21" fmla="*/ 114 h 1021"/>
                  <a:gd name="T22" fmla="*/ 0 w 1815"/>
                  <a:gd name="T23" fmla="*/ 114 h 1021"/>
                  <a:gd name="T24" fmla="*/ 0 w 1815"/>
                  <a:gd name="T25" fmla="*/ 227 h 1021"/>
                  <a:gd name="T26" fmla="*/ 340 w 1815"/>
                  <a:gd name="T27" fmla="*/ 227 h 1021"/>
                  <a:gd name="T28" fmla="*/ 340 w 1815"/>
                  <a:gd name="T29" fmla="*/ 340 h 1021"/>
                  <a:gd name="T30" fmla="*/ 227 w 1815"/>
                  <a:gd name="T31" fmla="*/ 340 h 1021"/>
                  <a:gd name="T32" fmla="*/ 227 w 1815"/>
                  <a:gd name="T33" fmla="*/ 567 h 1021"/>
                  <a:gd name="T34" fmla="*/ 340 w 1815"/>
                  <a:gd name="T35" fmla="*/ 567 h 1021"/>
                  <a:gd name="T36" fmla="*/ 340 w 1815"/>
                  <a:gd name="T37" fmla="*/ 681 h 1021"/>
                  <a:gd name="T38" fmla="*/ 454 w 1815"/>
                  <a:gd name="T39" fmla="*/ 681 h 1021"/>
                  <a:gd name="T40" fmla="*/ 454 w 1815"/>
                  <a:gd name="T41" fmla="*/ 794 h 1021"/>
                  <a:gd name="T42" fmla="*/ 567 w 1815"/>
                  <a:gd name="T43" fmla="*/ 794 h 1021"/>
                  <a:gd name="T44" fmla="*/ 567 w 1815"/>
                  <a:gd name="T45" fmla="*/ 907 h 1021"/>
                  <a:gd name="T46" fmla="*/ 681 w 1815"/>
                  <a:gd name="T47" fmla="*/ 907 h 1021"/>
                  <a:gd name="T48" fmla="*/ 681 w 1815"/>
                  <a:gd name="T49" fmla="*/ 1021 h 1021"/>
                  <a:gd name="T50" fmla="*/ 1021 w 1815"/>
                  <a:gd name="T51" fmla="*/ 1021 h 1021"/>
                  <a:gd name="T52" fmla="*/ 1021 w 1815"/>
                  <a:gd name="T53" fmla="*/ 907 h 1021"/>
                  <a:gd name="T54" fmla="*/ 1248 w 1815"/>
                  <a:gd name="T55" fmla="*/ 907 h 1021"/>
                  <a:gd name="T56" fmla="*/ 1248 w 1815"/>
                  <a:gd name="T57" fmla="*/ 794 h 1021"/>
                  <a:gd name="T58" fmla="*/ 1361 w 1815"/>
                  <a:gd name="T59" fmla="*/ 794 h 1021"/>
                  <a:gd name="T60" fmla="*/ 1361 w 1815"/>
                  <a:gd name="T61" fmla="*/ 681 h 1021"/>
                  <a:gd name="T62" fmla="*/ 1474 w 1815"/>
                  <a:gd name="T63" fmla="*/ 681 h 1021"/>
                  <a:gd name="T64" fmla="*/ 1474 w 1815"/>
                  <a:gd name="T65" fmla="*/ 567 h 1021"/>
                  <a:gd name="T66" fmla="*/ 1588 w 1815"/>
                  <a:gd name="T67" fmla="*/ 567 h 1021"/>
                  <a:gd name="T68" fmla="*/ 1588 w 1815"/>
                  <a:gd name="T69" fmla="*/ 681 h 1021"/>
                  <a:gd name="T70" fmla="*/ 1815 w 1815"/>
                  <a:gd name="T71" fmla="*/ 681 h 1021"/>
                  <a:gd name="T72" fmla="*/ 1815 w 1815"/>
                  <a:gd name="T73" fmla="*/ 454 h 1021"/>
                  <a:gd name="T74" fmla="*/ 1588 w 1815"/>
                  <a:gd name="T75" fmla="*/ 454 h 1021"/>
                  <a:gd name="T76" fmla="*/ 1588 w 1815"/>
                  <a:gd name="T77" fmla="*/ 340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815" h="1021">
                    <a:moveTo>
                      <a:pt x="1588" y="340"/>
                    </a:moveTo>
                    <a:lnTo>
                      <a:pt x="1361" y="340"/>
                    </a:lnTo>
                    <a:lnTo>
                      <a:pt x="1361" y="227"/>
                    </a:lnTo>
                    <a:lnTo>
                      <a:pt x="1134" y="227"/>
                    </a:lnTo>
                    <a:lnTo>
                      <a:pt x="1134" y="340"/>
                    </a:lnTo>
                    <a:lnTo>
                      <a:pt x="907" y="340"/>
                    </a:lnTo>
                    <a:lnTo>
                      <a:pt x="907" y="114"/>
                    </a:lnTo>
                    <a:lnTo>
                      <a:pt x="227" y="114"/>
                    </a:lnTo>
                    <a:lnTo>
                      <a:pt x="227" y="0"/>
                    </a:lnTo>
                    <a:lnTo>
                      <a:pt x="114" y="0"/>
                    </a:lnTo>
                    <a:lnTo>
                      <a:pt x="114" y="114"/>
                    </a:lnTo>
                    <a:lnTo>
                      <a:pt x="0" y="114"/>
                    </a:lnTo>
                    <a:lnTo>
                      <a:pt x="0" y="227"/>
                    </a:lnTo>
                    <a:lnTo>
                      <a:pt x="340" y="227"/>
                    </a:lnTo>
                    <a:lnTo>
                      <a:pt x="340" y="340"/>
                    </a:lnTo>
                    <a:lnTo>
                      <a:pt x="227" y="340"/>
                    </a:lnTo>
                    <a:lnTo>
                      <a:pt x="227" y="567"/>
                    </a:lnTo>
                    <a:lnTo>
                      <a:pt x="340" y="567"/>
                    </a:lnTo>
                    <a:lnTo>
                      <a:pt x="340" y="681"/>
                    </a:lnTo>
                    <a:lnTo>
                      <a:pt x="454" y="681"/>
                    </a:lnTo>
                    <a:lnTo>
                      <a:pt x="454" y="794"/>
                    </a:lnTo>
                    <a:lnTo>
                      <a:pt x="567" y="794"/>
                    </a:lnTo>
                    <a:lnTo>
                      <a:pt x="567" y="907"/>
                    </a:lnTo>
                    <a:lnTo>
                      <a:pt x="681" y="907"/>
                    </a:lnTo>
                    <a:lnTo>
                      <a:pt x="681" y="1021"/>
                    </a:lnTo>
                    <a:lnTo>
                      <a:pt x="1021" y="1021"/>
                    </a:lnTo>
                    <a:lnTo>
                      <a:pt x="1021" y="907"/>
                    </a:lnTo>
                    <a:lnTo>
                      <a:pt x="1248" y="907"/>
                    </a:lnTo>
                    <a:lnTo>
                      <a:pt x="1248" y="794"/>
                    </a:lnTo>
                    <a:lnTo>
                      <a:pt x="1361" y="794"/>
                    </a:lnTo>
                    <a:lnTo>
                      <a:pt x="1361" y="681"/>
                    </a:lnTo>
                    <a:lnTo>
                      <a:pt x="1474" y="681"/>
                    </a:lnTo>
                    <a:lnTo>
                      <a:pt x="1474" y="567"/>
                    </a:lnTo>
                    <a:lnTo>
                      <a:pt x="1588" y="567"/>
                    </a:lnTo>
                    <a:lnTo>
                      <a:pt x="1588" y="681"/>
                    </a:lnTo>
                    <a:lnTo>
                      <a:pt x="1815" y="681"/>
                    </a:lnTo>
                    <a:lnTo>
                      <a:pt x="1815" y="454"/>
                    </a:lnTo>
                    <a:lnTo>
                      <a:pt x="1588" y="454"/>
                    </a:lnTo>
                    <a:lnTo>
                      <a:pt x="1588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6" name="Freeform 164"/>
              <p:cNvSpPr>
                <a:spLocks/>
              </p:cNvSpPr>
              <p:nvPr/>
            </p:nvSpPr>
            <p:spPr bwMode="auto">
              <a:xfrm>
                <a:off x="2104" y="3137"/>
                <a:ext cx="794" cy="1361"/>
              </a:xfrm>
              <a:custGeom>
                <a:avLst/>
                <a:gdLst>
                  <a:gd name="T0" fmla="*/ 227 w 794"/>
                  <a:gd name="T1" fmla="*/ 1361 h 1361"/>
                  <a:gd name="T2" fmla="*/ 227 w 794"/>
                  <a:gd name="T3" fmla="*/ 1248 h 1361"/>
                  <a:gd name="T4" fmla="*/ 0 w 794"/>
                  <a:gd name="T5" fmla="*/ 1248 h 1361"/>
                  <a:gd name="T6" fmla="*/ 0 w 794"/>
                  <a:gd name="T7" fmla="*/ 908 h 1361"/>
                  <a:gd name="T8" fmla="*/ 114 w 794"/>
                  <a:gd name="T9" fmla="*/ 908 h 1361"/>
                  <a:gd name="T10" fmla="*/ 114 w 794"/>
                  <a:gd name="T11" fmla="*/ 794 h 1361"/>
                  <a:gd name="T12" fmla="*/ 0 w 794"/>
                  <a:gd name="T13" fmla="*/ 794 h 1361"/>
                  <a:gd name="T14" fmla="*/ 0 w 794"/>
                  <a:gd name="T15" fmla="*/ 567 h 1361"/>
                  <a:gd name="T16" fmla="*/ 114 w 794"/>
                  <a:gd name="T17" fmla="*/ 567 h 1361"/>
                  <a:gd name="T18" fmla="*/ 114 w 794"/>
                  <a:gd name="T19" fmla="*/ 227 h 1361"/>
                  <a:gd name="T20" fmla="*/ 227 w 794"/>
                  <a:gd name="T21" fmla="*/ 227 h 1361"/>
                  <a:gd name="T22" fmla="*/ 227 w 794"/>
                  <a:gd name="T23" fmla="*/ 114 h 1361"/>
                  <a:gd name="T24" fmla="*/ 454 w 794"/>
                  <a:gd name="T25" fmla="*/ 114 h 1361"/>
                  <a:gd name="T26" fmla="*/ 454 w 794"/>
                  <a:gd name="T27" fmla="*/ 0 h 1361"/>
                  <a:gd name="T28" fmla="*/ 567 w 794"/>
                  <a:gd name="T29" fmla="*/ 0 h 1361"/>
                  <a:gd name="T30" fmla="*/ 567 w 794"/>
                  <a:gd name="T31" fmla="*/ 114 h 1361"/>
                  <a:gd name="T32" fmla="*/ 681 w 794"/>
                  <a:gd name="T33" fmla="*/ 114 h 1361"/>
                  <a:gd name="T34" fmla="*/ 681 w 794"/>
                  <a:gd name="T35" fmla="*/ 227 h 1361"/>
                  <a:gd name="T36" fmla="*/ 794 w 794"/>
                  <a:gd name="T37" fmla="*/ 227 h 1361"/>
                  <a:gd name="T38" fmla="*/ 794 w 794"/>
                  <a:gd name="T39" fmla="*/ 341 h 1361"/>
                  <a:gd name="T40" fmla="*/ 681 w 794"/>
                  <a:gd name="T41" fmla="*/ 341 h 1361"/>
                  <a:gd name="T42" fmla="*/ 681 w 794"/>
                  <a:gd name="T43" fmla="*/ 681 h 1361"/>
                  <a:gd name="T44" fmla="*/ 567 w 794"/>
                  <a:gd name="T45" fmla="*/ 681 h 1361"/>
                  <a:gd name="T46" fmla="*/ 567 w 794"/>
                  <a:gd name="T47" fmla="*/ 794 h 1361"/>
                  <a:gd name="T48" fmla="*/ 454 w 794"/>
                  <a:gd name="T49" fmla="*/ 794 h 1361"/>
                  <a:gd name="T50" fmla="*/ 454 w 794"/>
                  <a:gd name="T51" fmla="*/ 908 h 1361"/>
                  <a:gd name="T52" fmla="*/ 794 w 794"/>
                  <a:gd name="T53" fmla="*/ 908 h 1361"/>
                  <a:gd name="T54" fmla="*/ 794 w 794"/>
                  <a:gd name="T55" fmla="*/ 1021 h 1361"/>
                  <a:gd name="T56" fmla="*/ 681 w 794"/>
                  <a:gd name="T57" fmla="*/ 1021 h 1361"/>
                  <a:gd name="T58" fmla="*/ 681 w 794"/>
                  <a:gd name="T59" fmla="*/ 1248 h 1361"/>
                  <a:gd name="T60" fmla="*/ 454 w 794"/>
                  <a:gd name="T61" fmla="*/ 1248 h 1361"/>
                  <a:gd name="T62" fmla="*/ 454 w 794"/>
                  <a:gd name="T63" fmla="*/ 1361 h 1361"/>
                  <a:gd name="T64" fmla="*/ 227 w 794"/>
                  <a:gd name="T65" fmla="*/ 1361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94" h="1361">
                    <a:moveTo>
                      <a:pt x="227" y="1361"/>
                    </a:moveTo>
                    <a:lnTo>
                      <a:pt x="227" y="1248"/>
                    </a:lnTo>
                    <a:lnTo>
                      <a:pt x="0" y="1248"/>
                    </a:lnTo>
                    <a:lnTo>
                      <a:pt x="0" y="908"/>
                    </a:lnTo>
                    <a:lnTo>
                      <a:pt x="114" y="908"/>
                    </a:lnTo>
                    <a:lnTo>
                      <a:pt x="114" y="794"/>
                    </a:lnTo>
                    <a:lnTo>
                      <a:pt x="0" y="794"/>
                    </a:lnTo>
                    <a:lnTo>
                      <a:pt x="0" y="567"/>
                    </a:lnTo>
                    <a:lnTo>
                      <a:pt x="114" y="567"/>
                    </a:lnTo>
                    <a:lnTo>
                      <a:pt x="114" y="227"/>
                    </a:lnTo>
                    <a:lnTo>
                      <a:pt x="227" y="227"/>
                    </a:lnTo>
                    <a:lnTo>
                      <a:pt x="227" y="114"/>
                    </a:lnTo>
                    <a:lnTo>
                      <a:pt x="454" y="114"/>
                    </a:lnTo>
                    <a:lnTo>
                      <a:pt x="454" y="0"/>
                    </a:lnTo>
                    <a:lnTo>
                      <a:pt x="567" y="0"/>
                    </a:lnTo>
                    <a:lnTo>
                      <a:pt x="567" y="114"/>
                    </a:lnTo>
                    <a:lnTo>
                      <a:pt x="681" y="114"/>
                    </a:lnTo>
                    <a:lnTo>
                      <a:pt x="681" y="227"/>
                    </a:lnTo>
                    <a:lnTo>
                      <a:pt x="794" y="227"/>
                    </a:lnTo>
                    <a:lnTo>
                      <a:pt x="794" y="341"/>
                    </a:lnTo>
                    <a:lnTo>
                      <a:pt x="681" y="341"/>
                    </a:lnTo>
                    <a:lnTo>
                      <a:pt x="681" y="681"/>
                    </a:lnTo>
                    <a:lnTo>
                      <a:pt x="567" y="681"/>
                    </a:lnTo>
                    <a:lnTo>
                      <a:pt x="567" y="794"/>
                    </a:lnTo>
                    <a:lnTo>
                      <a:pt x="454" y="794"/>
                    </a:lnTo>
                    <a:lnTo>
                      <a:pt x="454" y="908"/>
                    </a:lnTo>
                    <a:lnTo>
                      <a:pt x="794" y="908"/>
                    </a:lnTo>
                    <a:lnTo>
                      <a:pt x="794" y="1021"/>
                    </a:lnTo>
                    <a:lnTo>
                      <a:pt x="681" y="1021"/>
                    </a:lnTo>
                    <a:lnTo>
                      <a:pt x="681" y="1248"/>
                    </a:lnTo>
                    <a:lnTo>
                      <a:pt x="454" y="1248"/>
                    </a:lnTo>
                    <a:lnTo>
                      <a:pt x="454" y="1361"/>
                    </a:lnTo>
                    <a:lnTo>
                      <a:pt x="227" y="136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8" name="Freeform 166"/>
              <p:cNvSpPr>
                <a:spLocks/>
              </p:cNvSpPr>
              <p:nvPr/>
            </p:nvSpPr>
            <p:spPr bwMode="auto">
              <a:xfrm>
                <a:off x="1537" y="3478"/>
                <a:ext cx="681" cy="1020"/>
              </a:xfrm>
              <a:custGeom>
                <a:avLst/>
                <a:gdLst>
                  <a:gd name="T0" fmla="*/ 681 w 681"/>
                  <a:gd name="T1" fmla="*/ 0 h 1020"/>
                  <a:gd name="T2" fmla="*/ 454 w 681"/>
                  <a:gd name="T3" fmla="*/ 0 h 1020"/>
                  <a:gd name="T4" fmla="*/ 454 w 681"/>
                  <a:gd name="T5" fmla="*/ 113 h 1020"/>
                  <a:gd name="T6" fmla="*/ 114 w 681"/>
                  <a:gd name="T7" fmla="*/ 113 h 1020"/>
                  <a:gd name="T8" fmla="*/ 114 w 681"/>
                  <a:gd name="T9" fmla="*/ 226 h 1020"/>
                  <a:gd name="T10" fmla="*/ 0 w 681"/>
                  <a:gd name="T11" fmla="*/ 226 h 1020"/>
                  <a:gd name="T12" fmla="*/ 0 w 681"/>
                  <a:gd name="T13" fmla="*/ 453 h 1020"/>
                  <a:gd name="T14" fmla="*/ 227 w 681"/>
                  <a:gd name="T15" fmla="*/ 453 h 1020"/>
                  <a:gd name="T16" fmla="*/ 227 w 681"/>
                  <a:gd name="T17" fmla="*/ 680 h 1020"/>
                  <a:gd name="T18" fmla="*/ 340 w 681"/>
                  <a:gd name="T19" fmla="*/ 680 h 1020"/>
                  <a:gd name="T20" fmla="*/ 340 w 681"/>
                  <a:gd name="T21" fmla="*/ 907 h 1020"/>
                  <a:gd name="T22" fmla="*/ 454 w 681"/>
                  <a:gd name="T23" fmla="*/ 907 h 1020"/>
                  <a:gd name="T24" fmla="*/ 454 w 681"/>
                  <a:gd name="T25" fmla="*/ 1020 h 1020"/>
                  <a:gd name="T26" fmla="*/ 567 w 681"/>
                  <a:gd name="T27" fmla="*/ 1020 h 1020"/>
                  <a:gd name="T28" fmla="*/ 567 w 681"/>
                  <a:gd name="T29" fmla="*/ 567 h 1020"/>
                  <a:gd name="T30" fmla="*/ 681 w 681"/>
                  <a:gd name="T31" fmla="*/ 567 h 1020"/>
                  <a:gd name="T32" fmla="*/ 681 w 681"/>
                  <a:gd name="T33" fmla="*/ 453 h 1020"/>
                  <a:gd name="T34" fmla="*/ 567 w 681"/>
                  <a:gd name="T35" fmla="*/ 453 h 1020"/>
                  <a:gd name="T36" fmla="*/ 567 w 681"/>
                  <a:gd name="T37" fmla="*/ 226 h 1020"/>
                  <a:gd name="T38" fmla="*/ 681 w 681"/>
                  <a:gd name="T39" fmla="*/ 226 h 1020"/>
                  <a:gd name="T40" fmla="*/ 681 w 681"/>
                  <a:gd name="T41" fmla="*/ 0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81" h="1020">
                    <a:moveTo>
                      <a:pt x="681" y="0"/>
                    </a:moveTo>
                    <a:lnTo>
                      <a:pt x="454" y="0"/>
                    </a:lnTo>
                    <a:lnTo>
                      <a:pt x="454" y="113"/>
                    </a:lnTo>
                    <a:lnTo>
                      <a:pt x="114" y="113"/>
                    </a:lnTo>
                    <a:lnTo>
                      <a:pt x="114" y="226"/>
                    </a:lnTo>
                    <a:lnTo>
                      <a:pt x="0" y="226"/>
                    </a:lnTo>
                    <a:lnTo>
                      <a:pt x="0" y="453"/>
                    </a:lnTo>
                    <a:lnTo>
                      <a:pt x="227" y="453"/>
                    </a:lnTo>
                    <a:lnTo>
                      <a:pt x="227" y="680"/>
                    </a:lnTo>
                    <a:lnTo>
                      <a:pt x="340" y="680"/>
                    </a:lnTo>
                    <a:lnTo>
                      <a:pt x="340" y="907"/>
                    </a:lnTo>
                    <a:lnTo>
                      <a:pt x="454" y="907"/>
                    </a:lnTo>
                    <a:lnTo>
                      <a:pt x="454" y="1020"/>
                    </a:lnTo>
                    <a:lnTo>
                      <a:pt x="567" y="1020"/>
                    </a:lnTo>
                    <a:lnTo>
                      <a:pt x="567" y="567"/>
                    </a:lnTo>
                    <a:lnTo>
                      <a:pt x="681" y="567"/>
                    </a:lnTo>
                    <a:lnTo>
                      <a:pt x="681" y="453"/>
                    </a:lnTo>
                    <a:lnTo>
                      <a:pt x="567" y="453"/>
                    </a:lnTo>
                    <a:lnTo>
                      <a:pt x="567" y="226"/>
                    </a:lnTo>
                    <a:lnTo>
                      <a:pt x="681" y="226"/>
                    </a:lnTo>
                    <a:lnTo>
                      <a:pt x="68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9" name="Freeform 167"/>
              <p:cNvSpPr>
                <a:spLocks/>
              </p:cNvSpPr>
              <p:nvPr/>
            </p:nvSpPr>
            <p:spPr bwMode="auto">
              <a:xfrm>
                <a:off x="630" y="2117"/>
                <a:ext cx="1361" cy="2495"/>
              </a:xfrm>
              <a:custGeom>
                <a:avLst/>
                <a:gdLst>
                  <a:gd name="T0" fmla="*/ 567 w 1361"/>
                  <a:gd name="T1" fmla="*/ 0 h 2495"/>
                  <a:gd name="T2" fmla="*/ 567 w 1361"/>
                  <a:gd name="T3" fmla="*/ 113 h 2495"/>
                  <a:gd name="T4" fmla="*/ 680 w 1361"/>
                  <a:gd name="T5" fmla="*/ 113 h 2495"/>
                  <a:gd name="T6" fmla="*/ 680 w 1361"/>
                  <a:gd name="T7" fmla="*/ 227 h 2495"/>
                  <a:gd name="T8" fmla="*/ 794 w 1361"/>
                  <a:gd name="T9" fmla="*/ 227 h 2495"/>
                  <a:gd name="T10" fmla="*/ 794 w 1361"/>
                  <a:gd name="T11" fmla="*/ 340 h 2495"/>
                  <a:gd name="T12" fmla="*/ 907 w 1361"/>
                  <a:gd name="T13" fmla="*/ 340 h 2495"/>
                  <a:gd name="T14" fmla="*/ 907 w 1361"/>
                  <a:gd name="T15" fmla="*/ 453 h 2495"/>
                  <a:gd name="T16" fmla="*/ 1021 w 1361"/>
                  <a:gd name="T17" fmla="*/ 453 h 2495"/>
                  <a:gd name="T18" fmla="*/ 1021 w 1361"/>
                  <a:gd name="T19" fmla="*/ 567 h 2495"/>
                  <a:gd name="T20" fmla="*/ 1361 w 1361"/>
                  <a:gd name="T21" fmla="*/ 567 h 2495"/>
                  <a:gd name="T22" fmla="*/ 1361 w 1361"/>
                  <a:gd name="T23" fmla="*/ 680 h 2495"/>
                  <a:gd name="T24" fmla="*/ 1247 w 1361"/>
                  <a:gd name="T25" fmla="*/ 680 h 2495"/>
                  <a:gd name="T26" fmla="*/ 1247 w 1361"/>
                  <a:gd name="T27" fmla="*/ 794 h 2495"/>
                  <a:gd name="T28" fmla="*/ 1021 w 1361"/>
                  <a:gd name="T29" fmla="*/ 794 h 2495"/>
                  <a:gd name="T30" fmla="*/ 1021 w 1361"/>
                  <a:gd name="T31" fmla="*/ 1020 h 2495"/>
                  <a:gd name="T32" fmla="*/ 1134 w 1361"/>
                  <a:gd name="T33" fmla="*/ 1020 h 2495"/>
                  <a:gd name="T34" fmla="*/ 1134 w 1361"/>
                  <a:gd name="T35" fmla="*/ 1134 h 2495"/>
                  <a:gd name="T36" fmla="*/ 1021 w 1361"/>
                  <a:gd name="T37" fmla="*/ 1134 h 2495"/>
                  <a:gd name="T38" fmla="*/ 1021 w 1361"/>
                  <a:gd name="T39" fmla="*/ 1361 h 2495"/>
                  <a:gd name="T40" fmla="*/ 1134 w 1361"/>
                  <a:gd name="T41" fmla="*/ 1361 h 2495"/>
                  <a:gd name="T42" fmla="*/ 1134 w 1361"/>
                  <a:gd name="T43" fmla="*/ 1474 h 2495"/>
                  <a:gd name="T44" fmla="*/ 1021 w 1361"/>
                  <a:gd name="T45" fmla="*/ 1474 h 2495"/>
                  <a:gd name="T46" fmla="*/ 1021 w 1361"/>
                  <a:gd name="T47" fmla="*/ 1587 h 2495"/>
                  <a:gd name="T48" fmla="*/ 907 w 1361"/>
                  <a:gd name="T49" fmla="*/ 1587 h 2495"/>
                  <a:gd name="T50" fmla="*/ 907 w 1361"/>
                  <a:gd name="T51" fmla="*/ 1701 h 2495"/>
                  <a:gd name="T52" fmla="*/ 794 w 1361"/>
                  <a:gd name="T53" fmla="*/ 1701 h 2495"/>
                  <a:gd name="T54" fmla="*/ 794 w 1361"/>
                  <a:gd name="T55" fmla="*/ 1587 h 2495"/>
                  <a:gd name="T56" fmla="*/ 680 w 1361"/>
                  <a:gd name="T57" fmla="*/ 1587 h 2495"/>
                  <a:gd name="T58" fmla="*/ 680 w 1361"/>
                  <a:gd name="T59" fmla="*/ 1928 h 2495"/>
                  <a:gd name="T60" fmla="*/ 567 w 1361"/>
                  <a:gd name="T61" fmla="*/ 1928 h 2495"/>
                  <a:gd name="T62" fmla="*/ 567 w 1361"/>
                  <a:gd name="T63" fmla="*/ 2041 h 2495"/>
                  <a:gd name="T64" fmla="*/ 454 w 1361"/>
                  <a:gd name="T65" fmla="*/ 2041 h 2495"/>
                  <a:gd name="T66" fmla="*/ 454 w 1361"/>
                  <a:gd name="T67" fmla="*/ 2154 h 2495"/>
                  <a:gd name="T68" fmla="*/ 340 w 1361"/>
                  <a:gd name="T69" fmla="*/ 2154 h 2495"/>
                  <a:gd name="T70" fmla="*/ 340 w 1361"/>
                  <a:gd name="T71" fmla="*/ 2381 h 2495"/>
                  <a:gd name="T72" fmla="*/ 227 w 1361"/>
                  <a:gd name="T73" fmla="*/ 2381 h 2495"/>
                  <a:gd name="T74" fmla="*/ 227 w 1361"/>
                  <a:gd name="T75" fmla="*/ 2495 h 2495"/>
                  <a:gd name="T76" fmla="*/ 113 w 1361"/>
                  <a:gd name="T77" fmla="*/ 2495 h 2495"/>
                  <a:gd name="T78" fmla="*/ 113 w 1361"/>
                  <a:gd name="T79" fmla="*/ 2381 h 2495"/>
                  <a:gd name="T80" fmla="*/ 0 w 1361"/>
                  <a:gd name="T81" fmla="*/ 2381 h 2495"/>
                  <a:gd name="T82" fmla="*/ 0 w 1361"/>
                  <a:gd name="T83" fmla="*/ 2268 h 2495"/>
                  <a:gd name="T84" fmla="*/ 113 w 1361"/>
                  <a:gd name="T85" fmla="*/ 2268 h 2495"/>
                  <a:gd name="T86" fmla="*/ 113 w 1361"/>
                  <a:gd name="T87" fmla="*/ 2154 h 2495"/>
                  <a:gd name="T88" fmla="*/ 113 w 1361"/>
                  <a:gd name="T89" fmla="*/ 1814 h 2495"/>
                  <a:gd name="T90" fmla="*/ 227 w 1361"/>
                  <a:gd name="T91" fmla="*/ 1814 h 2495"/>
                  <a:gd name="T92" fmla="*/ 227 w 1361"/>
                  <a:gd name="T93" fmla="*/ 1587 h 2495"/>
                  <a:gd name="T94" fmla="*/ 0 w 1361"/>
                  <a:gd name="T95" fmla="*/ 1587 h 2495"/>
                  <a:gd name="T96" fmla="*/ 0 w 1361"/>
                  <a:gd name="T97" fmla="*/ 1247 h 2495"/>
                  <a:gd name="T98" fmla="*/ 113 w 1361"/>
                  <a:gd name="T99" fmla="*/ 1247 h 2495"/>
                  <a:gd name="T100" fmla="*/ 113 w 1361"/>
                  <a:gd name="T101" fmla="*/ 1134 h 2495"/>
                  <a:gd name="T102" fmla="*/ 227 w 1361"/>
                  <a:gd name="T103" fmla="*/ 1134 h 2495"/>
                  <a:gd name="T104" fmla="*/ 227 w 1361"/>
                  <a:gd name="T105" fmla="*/ 680 h 2495"/>
                  <a:gd name="T106" fmla="*/ 113 w 1361"/>
                  <a:gd name="T107" fmla="*/ 680 h 2495"/>
                  <a:gd name="T108" fmla="*/ 113 w 1361"/>
                  <a:gd name="T109" fmla="*/ 453 h 2495"/>
                  <a:gd name="T110" fmla="*/ 0 w 1361"/>
                  <a:gd name="T111" fmla="*/ 453 h 2495"/>
                  <a:gd name="T112" fmla="*/ 0 w 1361"/>
                  <a:gd name="T113" fmla="*/ 340 h 2495"/>
                  <a:gd name="T114" fmla="*/ 113 w 1361"/>
                  <a:gd name="T115" fmla="*/ 340 h 2495"/>
                  <a:gd name="T116" fmla="*/ 113 w 1361"/>
                  <a:gd name="T117" fmla="*/ 0 h 2495"/>
                  <a:gd name="T118" fmla="*/ 567 w 1361"/>
                  <a:gd name="T119" fmla="*/ 0 h 2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361" h="2495">
                    <a:moveTo>
                      <a:pt x="567" y="0"/>
                    </a:moveTo>
                    <a:lnTo>
                      <a:pt x="567" y="113"/>
                    </a:lnTo>
                    <a:lnTo>
                      <a:pt x="680" y="113"/>
                    </a:lnTo>
                    <a:lnTo>
                      <a:pt x="680" y="227"/>
                    </a:lnTo>
                    <a:lnTo>
                      <a:pt x="794" y="227"/>
                    </a:lnTo>
                    <a:lnTo>
                      <a:pt x="794" y="340"/>
                    </a:lnTo>
                    <a:lnTo>
                      <a:pt x="907" y="340"/>
                    </a:lnTo>
                    <a:lnTo>
                      <a:pt x="907" y="453"/>
                    </a:lnTo>
                    <a:lnTo>
                      <a:pt x="1021" y="453"/>
                    </a:lnTo>
                    <a:lnTo>
                      <a:pt x="1021" y="567"/>
                    </a:lnTo>
                    <a:lnTo>
                      <a:pt x="1361" y="567"/>
                    </a:lnTo>
                    <a:lnTo>
                      <a:pt x="1361" y="680"/>
                    </a:lnTo>
                    <a:lnTo>
                      <a:pt x="1247" y="680"/>
                    </a:lnTo>
                    <a:lnTo>
                      <a:pt x="1247" y="794"/>
                    </a:lnTo>
                    <a:lnTo>
                      <a:pt x="1021" y="794"/>
                    </a:lnTo>
                    <a:lnTo>
                      <a:pt x="1021" y="1020"/>
                    </a:lnTo>
                    <a:lnTo>
                      <a:pt x="1134" y="1020"/>
                    </a:lnTo>
                    <a:lnTo>
                      <a:pt x="1134" y="1134"/>
                    </a:lnTo>
                    <a:lnTo>
                      <a:pt x="1021" y="1134"/>
                    </a:lnTo>
                    <a:lnTo>
                      <a:pt x="1021" y="1361"/>
                    </a:lnTo>
                    <a:lnTo>
                      <a:pt x="1134" y="1361"/>
                    </a:lnTo>
                    <a:lnTo>
                      <a:pt x="1134" y="1474"/>
                    </a:lnTo>
                    <a:lnTo>
                      <a:pt x="1021" y="1474"/>
                    </a:lnTo>
                    <a:lnTo>
                      <a:pt x="1021" y="1587"/>
                    </a:lnTo>
                    <a:lnTo>
                      <a:pt x="907" y="1587"/>
                    </a:lnTo>
                    <a:lnTo>
                      <a:pt x="907" y="1701"/>
                    </a:lnTo>
                    <a:lnTo>
                      <a:pt x="794" y="1701"/>
                    </a:lnTo>
                    <a:lnTo>
                      <a:pt x="794" y="1587"/>
                    </a:lnTo>
                    <a:lnTo>
                      <a:pt x="680" y="1587"/>
                    </a:lnTo>
                    <a:lnTo>
                      <a:pt x="680" y="1928"/>
                    </a:lnTo>
                    <a:lnTo>
                      <a:pt x="567" y="1928"/>
                    </a:lnTo>
                    <a:lnTo>
                      <a:pt x="567" y="2041"/>
                    </a:lnTo>
                    <a:lnTo>
                      <a:pt x="454" y="2041"/>
                    </a:lnTo>
                    <a:lnTo>
                      <a:pt x="454" y="2154"/>
                    </a:lnTo>
                    <a:lnTo>
                      <a:pt x="340" y="2154"/>
                    </a:lnTo>
                    <a:lnTo>
                      <a:pt x="340" y="2381"/>
                    </a:lnTo>
                    <a:lnTo>
                      <a:pt x="227" y="2381"/>
                    </a:lnTo>
                    <a:lnTo>
                      <a:pt x="227" y="2495"/>
                    </a:lnTo>
                    <a:lnTo>
                      <a:pt x="113" y="2495"/>
                    </a:lnTo>
                    <a:lnTo>
                      <a:pt x="113" y="2381"/>
                    </a:lnTo>
                    <a:lnTo>
                      <a:pt x="0" y="2381"/>
                    </a:lnTo>
                    <a:lnTo>
                      <a:pt x="0" y="2268"/>
                    </a:lnTo>
                    <a:lnTo>
                      <a:pt x="113" y="2268"/>
                    </a:lnTo>
                    <a:lnTo>
                      <a:pt x="113" y="2154"/>
                    </a:lnTo>
                    <a:lnTo>
                      <a:pt x="113" y="1814"/>
                    </a:lnTo>
                    <a:lnTo>
                      <a:pt x="227" y="1814"/>
                    </a:lnTo>
                    <a:lnTo>
                      <a:pt x="227" y="1587"/>
                    </a:lnTo>
                    <a:lnTo>
                      <a:pt x="0" y="1587"/>
                    </a:lnTo>
                    <a:lnTo>
                      <a:pt x="0" y="1247"/>
                    </a:lnTo>
                    <a:lnTo>
                      <a:pt x="113" y="1247"/>
                    </a:lnTo>
                    <a:lnTo>
                      <a:pt x="113" y="1134"/>
                    </a:lnTo>
                    <a:lnTo>
                      <a:pt x="227" y="1134"/>
                    </a:lnTo>
                    <a:lnTo>
                      <a:pt x="227" y="680"/>
                    </a:lnTo>
                    <a:lnTo>
                      <a:pt x="113" y="680"/>
                    </a:lnTo>
                    <a:lnTo>
                      <a:pt x="113" y="453"/>
                    </a:lnTo>
                    <a:lnTo>
                      <a:pt x="0" y="453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0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80" name="Freeform 168"/>
              <p:cNvSpPr>
                <a:spLocks/>
              </p:cNvSpPr>
              <p:nvPr/>
            </p:nvSpPr>
            <p:spPr bwMode="auto">
              <a:xfrm>
                <a:off x="1651" y="2230"/>
                <a:ext cx="1360" cy="1361"/>
              </a:xfrm>
              <a:custGeom>
                <a:avLst/>
                <a:gdLst>
                  <a:gd name="T0" fmla="*/ 1134 w 1360"/>
                  <a:gd name="T1" fmla="*/ 114 h 1361"/>
                  <a:gd name="T2" fmla="*/ 1134 w 1360"/>
                  <a:gd name="T3" fmla="*/ 227 h 1361"/>
                  <a:gd name="T4" fmla="*/ 1247 w 1360"/>
                  <a:gd name="T5" fmla="*/ 227 h 1361"/>
                  <a:gd name="T6" fmla="*/ 1247 w 1360"/>
                  <a:gd name="T7" fmla="*/ 340 h 1361"/>
                  <a:gd name="T8" fmla="*/ 1360 w 1360"/>
                  <a:gd name="T9" fmla="*/ 340 h 1361"/>
                  <a:gd name="T10" fmla="*/ 1360 w 1360"/>
                  <a:gd name="T11" fmla="*/ 907 h 1361"/>
                  <a:gd name="T12" fmla="*/ 1247 w 1360"/>
                  <a:gd name="T13" fmla="*/ 907 h 1361"/>
                  <a:gd name="T14" fmla="*/ 1247 w 1360"/>
                  <a:gd name="T15" fmla="*/ 1134 h 1361"/>
                  <a:gd name="T16" fmla="*/ 1134 w 1360"/>
                  <a:gd name="T17" fmla="*/ 1134 h 1361"/>
                  <a:gd name="T18" fmla="*/ 1134 w 1360"/>
                  <a:gd name="T19" fmla="*/ 1021 h 1361"/>
                  <a:gd name="T20" fmla="*/ 1020 w 1360"/>
                  <a:gd name="T21" fmla="*/ 1021 h 1361"/>
                  <a:gd name="T22" fmla="*/ 1020 w 1360"/>
                  <a:gd name="T23" fmla="*/ 907 h 1361"/>
                  <a:gd name="T24" fmla="*/ 907 w 1360"/>
                  <a:gd name="T25" fmla="*/ 907 h 1361"/>
                  <a:gd name="T26" fmla="*/ 907 w 1360"/>
                  <a:gd name="T27" fmla="*/ 1021 h 1361"/>
                  <a:gd name="T28" fmla="*/ 680 w 1360"/>
                  <a:gd name="T29" fmla="*/ 1021 h 1361"/>
                  <a:gd name="T30" fmla="*/ 680 w 1360"/>
                  <a:gd name="T31" fmla="*/ 1134 h 1361"/>
                  <a:gd name="T32" fmla="*/ 567 w 1360"/>
                  <a:gd name="T33" fmla="*/ 1134 h 1361"/>
                  <a:gd name="T34" fmla="*/ 567 w 1360"/>
                  <a:gd name="T35" fmla="*/ 1248 h 1361"/>
                  <a:gd name="T36" fmla="*/ 340 w 1360"/>
                  <a:gd name="T37" fmla="*/ 1248 h 1361"/>
                  <a:gd name="T38" fmla="*/ 340 w 1360"/>
                  <a:gd name="T39" fmla="*/ 1361 h 1361"/>
                  <a:gd name="T40" fmla="*/ 113 w 1360"/>
                  <a:gd name="T41" fmla="*/ 1361 h 1361"/>
                  <a:gd name="T42" fmla="*/ 113 w 1360"/>
                  <a:gd name="T43" fmla="*/ 1248 h 1361"/>
                  <a:gd name="T44" fmla="*/ 0 w 1360"/>
                  <a:gd name="T45" fmla="*/ 1248 h 1361"/>
                  <a:gd name="T46" fmla="*/ 0 w 1360"/>
                  <a:gd name="T47" fmla="*/ 1021 h 1361"/>
                  <a:gd name="T48" fmla="*/ 113 w 1360"/>
                  <a:gd name="T49" fmla="*/ 1021 h 1361"/>
                  <a:gd name="T50" fmla="*/ 113 w 1360"/>
                  <a:gd name="T51" fmla="*/ 907 h 1361"/>
                  <a:gd name="T52" fmla="*/ 0 w 1360"/>
                  <a:gd name="T53" fmla="*/ 907 h 1361"/>
                  <a:gd name="T54" fmla="*/ 0 w 1360"/>
                  <a:gd name="T55" fmla="*/ 681 h 1361"/>
                  <a:gd name="T56" fmla="*/ 226 w 1360"/>
                  <a:gd name="T57" fmla="*/ 681 h 1361"/>
                  <a:gd name="T58" fmla="*/ 226 w 1360"/>
                  <a:gd name="T59" fmla="*/ 567 h 1361"/>
                  <a:gd name="T60" fmla="*/ 340 w 1360"/>
                  <a:gd name="T61" fmla="*/ 567 h 1361"/>
                  <a:gd name="T62" fmla="*/ 340 w 1360"/>
                  <a:gd name="T63" fmla="*/ 340 h 1361"/>
                  <a:gd name="T64" fmla="*/ 567 w 1360"/>
                  <a:gd name="T65" fmla="*/ 340 h 1361"/>
                  <a:gd name="T66" fmla="*/ 567 w 1360"/>
                  <a:gd name="T67" fmla="*/ 227 h 1361"/>
                  <a:gd name="T68" fmla="*/ 680 w 1360"/>
                  <a:gd name="T69" fmla="*/ 227 h 1361"/>
                  <a:gd name="T70" fmla="*/ 680 w 1360"/>
                  <a:gd name="T71" fmla="*/ 114 h 1361"/>
                  <a:gd name="T72" fmla="*/ 793 w 1360"/>
                  <a:gd name="T73" fmla="*/ 114 h 1361"/>
                  <a:gd name="T74" fmla="*/ 793 w 1360"/>
                  <a:gd name="T75" fmla="*/ 0 h 1361"/>
                  <a:gd name="T76" fmla="*/ 907 w 1360"/>
                  <a:gd name="T77" fmla="*/ 0 h 1361"/>
                  <a:gd name="T78" fmla="*/ 907 w 1360"/>
                  <a:gd name="T79" fmla="*/ 114 h 1361"/>
                  <a:gd name="T80" fmla="*/ 1134 w 1360"/>
                  <a:gd name="T81" fmla="*/ 114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360" h="1361">
                    <a:moveTo>
                      <a:pt x="1134" y="114"/>
                    </a:moveTo>
                    <a:lnTo>
                      <a:pt x="1134" y="227"/>
                    </a:lnTo>
                    <a:lnTo>
                      <a:pt x="1247" y="227"/>
                    </a:lnTo>
                    <a:lnTo>
                      <a:pt x="1247" y="340"/>
                    </a:lnTo>
                    <a:lnTo>
                      <a:pt x="1360" y="340"/>
                    </a:lnTo>
                    <a:lnTo>
                      <a:pt x="1360" y="907"/>
                    </a:lnTo>
                    <a:lnTo>
                      <a:pt x="1247" y="907"/>
                    </a:lnTo>
                    <a:lnTo>
                      <a:pt x="1247" y="1134"/>
                    </a:lnTo>
                    <a:lnTo>
                      <a:pt x="1134" y="1134"/>
                    </a:lnTo>
                    <a:lnTo>
                      <a:pt x="1134" y="1021"/>
                    </a:lnTo>
                    <a:lnTo>
                      <a:pt x="1020" y="1021"/>
                    </a:lnTo>
                    <a:lnTo>
                      <a:pt x="1020" y="907"/>
                    </a:lnTo>
                    <a:lnTo>
                      <a:pt x="907" y="907"/>
                    </a:lnTo>
                    <a:lnTo>
                      <a:pt x="907" y="1021"/>
                    </a:lnTo>
                    <a:lnTo>
                      <a:pt x="680" y="1021"/>
                    </a:lnTo>
                    <a:lnTo>
                      <a:pt x="680" y="1134"/>
                    </a:lnTo>
                    <a:lnTo>
                      <a:pt x="567" y="1134"/>
                    </a:lnTo>
                    <a:lnTo>
                      <a:pt x="567" y="1248"/>
                    </a:lnTo>
                    <a:lnTo>
                      <a:pt x="340" y="1248"/>
                    </a:lnTo>
                    <a:lnTo>
                      <a:pt x="340" y="1361"/>
                    </a:lnTo>
                    <a:lnTo>
                      <a:pt x="113" y="1361"/>
                    </a:lnTo>
                    <a:lnTo>
                      <a:pt x="113" y="1248"/>
                    </a:lnTo>
                    <a:lnTo>
                      <a:pt x="0" y="1248"/>
                    </a:lnTo>
                    <a:lnTo>
                      <a:pt x="0" y="1021"/>
                    </a:lnTo>
                    <a:lnTo>
                      <a:pt x="113" y="1021"/>
                    </a:lnTo>
                    <a:lnTo>
                      <a:pt x="113" y="907"/>
                    </a:lnTo>
                    <a:lnTo>
                      <a:pt x="0" y="907"/>
                    </a:lnTo>
                    <a:lnTo>
                      <a:pt x="0" y="681"/>
                    </a:lnTo>
                    <a:lnTo>
                      <a:pt x="226" y="681"/>
                    </a:lnTo>
                    <a:lnTo>
                      <a:pt x="226" y="567"/>
                    </a:lnTo>
                    <a:lnTo>
                      <a:pt x="340" y="567"/>
                    </a:lnTo>
                    <a:lnTo>
                      <a:pt x="340" y="340"/>
                    </a:lnTo>
                    <a:lnTo>
                      <a:pt x="567" y="340"/>
                    </a:lnTo>
                    <a:lnTo>
                      <a:pt x="567" y="227"/>
                    </a:lnTo>
                    <a:lnTo>
                      <a:pt x="680" y="227"/>
                    </a:lnTo>
                    <a:lnTo>
                      <a:pt x="680" y="114"/>
                    </a:lnTo>
                    <a:lnTo>
                      <a:pt x="793" y="114"/>
                    </a:lnTo>
                    <a:lnTo>
                      <a:pt x="793" y="0"/>
                    </a:lnTo>
                    <a:lnTo>
                      <a:pt x="907" y="0"/>
                    </a:lnTo>
                    <a:lnTo>
                      <a:pt x="907" y="114"/>
                    </a:lnTo>
                    <a:lnTo>
                      <a:pt x="1134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81" name="Freeform 169"/>
              <p:cNvSpPr>
                <a:spLocks/>
              </p:cNvSpPr>
              <p:nvPr/>
            </p:nvSpPr>
            <p:spPr bwMode="auto">
              <a:xfrm>
                <a:off x="3238" y="756"/>
                <a:ext cx="794" cy="680"/>
              </a:xfrm>
              <a:custGeom>
                <a:avLst/>
                <a:gdLst>
                  <a:gd name="T0" fmla="*/ 454 w 794"/>
                  <a:gd name="T1" fmla="*/ 0 h 680"/>
                  <a:gd name="T2" fmla="*/ 454 w 794"/>
                  <a:gd name="T3" fmla="*/ 227 h 680"/>
                  <a:gd name="T4" fmla="*/ 340 w 794"/>
                  <a:gd name="T5" fmla="*/ 227 h 680"/>
                  <a:gd name="T6" fmla="*/ 340 w 794"/>
                  <a:gd name="T7" fmla="*/ 340 h 680"/>
                  <a:gd name="T8" fmla="*/ 0 w 794"/>
                  <a:gd name="T9" fmla="*/ 340 h 680"/>
                  <a:gd name="T10" fmla="*/ 0 w 794"/>
                  <a:gd name="T11" fmla="*/ 567 h 680"/>
                  <a:gd name="T12" fmla="*/ 114 w 794"/>
                  <a:gd name="T13" fmla="*/ 567 h 680"/>
                  <a:gd name="T14" fmla="*/ 114 w 794"/>
                  <a:gd name="T15" fmla="*/ 680 h 680"/>
                  <a:gd name="T16" fmla="*/ 340 w 794"/>
                  <a:gd name="T17" fmla="*/ 680 h 680"/>
                  <a:gd name="T18" fmla="*/ 340 w 794"/>
                  <a:gd name="T19" fmla="*/ 567 h 680"/>
                  <a:gd name="T20" fmla="*/ 454 w 794"/>
                  <a:gd name="T21" fmla="*/ 567 h 680"/>
                  <a:gd name="T22" fmla="*/ 454 w 794"/>
                  <a:gd name="T23" fmla="*/ 680 h 680"/>
                  <a:gd name="T24" fmla="*/ 681 w 794"/>
                  <a:gd name="T25" fmla="*/ 680 h 680"/>
                  <a:gd name="T26" fmla="*/ 681 w 794"/>
                  <a:gd name="T27" fmla="*/ 567 h 680"/>
                  <a:gd name="T28" fmla="*/ 794 w 794"/>
                  <a:gd name="T29" fmla="*/ 567 h 680"/>
                  <a:gd name="T30" fmla="*/ 794 w 794"/>
                  <a:gd name="T31" fmla="*/ 340 h 680"/>
                  <a:gd name="T32" fmla="*/ 681 w 794"/>
                  <a:gd name="T33" fmla="*/ 340 h 680"/>
                  <a:gd name="T34" fmla="*/ 681 w 794"/>
                  <a:gd name="T35" fmla="*/ 0 h 680"/>
                  <a:gd name="T36" fmla="*/ 567 w 794"/>
                  <a:gd name="T37" fmla="*/ 0 h 680"/>
                  <a:gd name="T38" fmla="*/ 454 w 794"/>
                  <a:gd name="T39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94" h="680">
                    <a:moveTo>
                      <a:pt x="454" y="0"/>
                    </a:moveTo>
                    <a:lnTo>
                      <a:pt x="454" y="227"/>
                    </a:lnTo>
                    <a:lnTo>
                      <a:pt x="340" y="227"/>
                    </a:lnTo>
                    <a:lnTo>
                      <a:pt x="340" y="340"/>
                    </a:lnTo>
                    <a:lnTo>
                      <a:pt x="0" y="340"/>
                    </a:lnTo>
                    <a:lnTo>
                      <a:pt x="0" y="567"/>
                    </a:lnTo>
                    <a:lnTo>
                      <a:pt x="114" y="567"/>
                    </a:lnTo>
                    <a:lnTo>
                      <a:pt x="114" y="680"/>
                    </a:lnTo>
                    <a:lnTo>
                      <a:pt x="340" y="680"/>
                    </a:lnTo>
                    <a:lnTo>
                      <a:pt x="340" y="567"/>
                    </a:lnTo>
                    <a:lnTo>
                      <a:pt x="454" y="567"/>
                    </a:lnTo>
                    <a:lnTo>
                      <a:pt x="454" y="680"/>
                    </a:lnTo>
                    <a:lnTo>
                      <a:pt x="681" y="680"/>
                    </a:lnTo>
                    <a:lnTo>
                      <a:pt x="681" y="567"/>
                    </a:lnTo>
                    <a:lnTo>
                      <a:pt x="794" y="567"/>
                    </a:lnTo>
                    <a:lnTo>
                      <a:pt x="794" y="340"/>
                    </a:lnTo>
                    <a:lnTo>
                      <a:pt x="681" y="340"/>
                    </a:lnTo>
                    <a:lnTo>
                      <a:pt x="681" y="0"/>
                    </a:lnTo>
                    <a:lnTo>
                      <a:pt x="567" y="0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83" name="Freeform 171"/>
              <p:cNvSpPr>
                <a:spLocks/>
              </p:cNvSpPr>
              <p:nvPr/>
            </p:nvSpPr>
            <p:spPr bwMode="auto">
              <a:xfrm>
                <a:off x="2558" y="416"/>
                <a:ext cx="1928" cy="2495"/>
              </a:xfrm>
              <a:custGeom>
                <a:avLst/>
                <a:gdLst>
                  <a:gd name="T0" fmla="*/ 0 w 1928"/>
                  <a:gd name="T1" fmla="*/ 1587 h 2495"/>
                  <a:gd name="T2" fmla="*/ 0 w 1928"/>
                  <a:gd name="T3" fmla="*/ 1701 h 2495"/>
                  <a:gd name="T4" fmla="*/ 227 w 1928"/>
                  <a:gd name="T5" fmla="*/ 1701 h 2495"/>
                  <a:gd name="T6" fmla="*/ 227 w 1928"/>
                  <a:gd name="T7" fmla="*/ 2041 h 2495"/>
                  <a:gd name="T8" fmla="*/ 340 w 1928"/>
                  <a:gd name="T9" fmla="*/ 2041 h 2495"/>
                  <a:gd name="T10" fmla="*/ 340 w 1928"/>
                  <a:gd name="T11" fmla="*/ 2154 h 2495"/>
                  <a:gd name="T12" fmla="*/ 453 w 1928"/>
                  <a:gd name="T13" fmla="*/ 2154 h 2495"/>
                  <a:gd name="T14" fmla="*/ 453 w 1928"/>
                  <a:gd name="T15" fmla="*/ 2495 h 2495"/>
                  <a:gd name="T16" fmla="*/ 680 w 1928"/>
                  <a:gd name="T17" fmla="*/ 2495 h 2495"/>
                  <a:gd name="T18" fmla="*/ 680 w 1928"/>
                  <a:gd name="T19" fmla="*/ 2381 h 2495"/>
                  <a:gd name="T20" fmla="*/ 907 w 1928"/>
                  <a:gd name="T21" fmla="*/ 2381 h 2495"/>
                  <a:gd name="T22" fmla="*/ 907 w 1928"/>
                  <a:gd name="T23" fmla="*/ 2268 h 2495"/>
                  <a:gd name="T24" fmla="*/ 1020 w 1928"/>
                  <a:gd name="T25" fmla="*/ 2268 h 2495"/>
                  <a:gd name="T26" fmla="*/ 1020 w 1928"/>
                  <a:gd name="T27" fmla="*/ 2041 h 2495"/>
                  <a:gd name="T28" fmla="*/ 1134 w 1928"/>
                  <a:gd name="T29" fmla="*/ 2041 h 2495"/>
                  <a:gd name="T30" fmla="*/ 1134 w 1928"/>
                  <a:gd name="T31" fmla="*/ 1928 h 2495"/>
                  <a:gd name="T32" fmla="*/ 1247 w 1928"/>
                  <a:gd name="T33" fmla="*/ 1928 h 2495"/>
                  <a:gd name="T34" fmla="*/ 1247 w 1928"/>
                  <a:gd name="T35" fmla="*/ 1701 h 2495"/>
                  <a:gd name="T36" fmla="*/ 1020 w 1928"/>
                  <a:gd name="T37" fmla="*/ 1701 h 2495"/>
                  <a:gd name="T38" fmla="*/ 1020 w 1928"/>
                  <a:gd name="T39" fmla="*/ 1587 h 2495"/>
                  <a:gd name="T40" fmla="*/ 1134 w 1928"/>
                  <a:gd name="T41" fmla="*/ 1587 h 2495"/>
                  <a:gd name="T42" fmla="*/ 1134 w 1928"/>
                  <a:gd name="T43" fmla="*/ 1474 h 2495"/>
                  <a:gd name="T44" fmla="*/ 1361 w 1928"/>
                  <a:gd name="T45" fmla="*/ 1474 h 2495"/>
                  <a:gd name="T46" fmla="*/ 1361 w 1928"/>
                  <a:gd name="T47" fmla="*/ 1361 h 2495"/>
                  <a:gd name="T48" fmla="*/ 1474 w 1928"/>
                  <a:gd name="T49" fmla="*/ 1361 h 2495"/>
                  <a:gd name="T50" fmla="*/ 1474 w 1928"/>
                  <a:gd name="T51" fmla="*/ 1134 h 2495"/>
                  <a:gd name="T52" fmla="*/ 1587 w 1928"/>
                  <a:gd name="T53" fmla="*/ 1134 h 2495"/>
                  <a:gd name="T54" fmla="*/ 1587 w 1928"/>
                  <a:gd name="T55" fmla="*/ 907 h 2495"/>
                  <a:gd name="T56" fmla="*/ 1701 w 1928"/>
                  <a:gd name="T57" fmla="*/ 907 h 2495"/>
                  <a:gd name="T58" fmla="*/ 1701 w 1928"/>
                  <a:gd name="T59" fmla="*/ 794 h 2495"/>
                  <a:gd name="T60" fmla="*/ 1928 w 1928"/>
                  <a:gd name="T61" fmla="*/ 794 h 2495"/>
                  <a:gd name="T62" fmla="*/ 1928 w 1928"/>
                  <a:gd name="T63" fmla="*/ 340 h 2495"/>
                  <a:gd name="T64" fmla="*/ 1814 w 1928"/>
                  <a:gd name="T65" fmla="*/ 340 h 2495"/>
                  <a:gd name="T66" fmla="*/ 1814 w 1928"/>
                  <a:gd name="T67" fmla="*/ 0 h 2495"/>
                  <a:gd name="T68" fmla="*/ 1701 w 1928"/>
                  <a:gd name="T69" fmla="*/ 0 h 2495"/>
                  <a:gd name="T70" fmla="*/ 1701 w 1928"/>
                  <a:gd name="T71" fmla="*/ 113 h 2495"/>
                  <a:gd name="T72" fmla="*/ 1587 w 1928"/>
                  <a:gd name="T73" fmla="*/ 113 h 2495"/>
                  <a:gd name="T74" fmla="*/ 1587 w 1928"/>
                  <a:gd name="T75" fmla="*/ 0 h 2495"/>
                  <a:gd name="T76" fmla="*/ 1361 w 1928"/>
                  <a:gd name="T77" fmla="*/ 0 h 2495"/>
                  <a:gd name="T78" fmla="*/ 1361 w 1928"/>
                  <a:gd name="T79" fmla="*/ 227 h 2495"/>
                  <a:gd name="T80" fmla="*/ 1134 w 1928"/>
                  <a:gd name="T81" fmla="*/ 227 h 2495"/>
                  <a:gd name="T82" fmla="*/ 1134 w 1928"/>
                  <a:gd name="T83" fmla="*/ 340 h 2495"/>
                  <a:gd name="T84" fmla="*/ 1361 w 1928"/>
                  <a:gd name="T85" fmla="*/ 340 h 2495"/>
                  <a:gd name="T86" fmla="*/ 1361 w 1928"/>
                  <a:gd name="T87" fmla="*/ 680 h 2495"/>
                  <a:gd name="T88" fmla="*/ 1474 w 1928"/>
                  <a:gd name="T89" fmla="*/ 680 h 2495"/>
                  <a:gd name="T90" fmla="*/ 1474 w 1928"/>
                  <a:gd name="T91" fmla="*/ 907 h 2495"/>
                  <a:gd name="T92" fmla="*/ 1361 w 1928"/>
                  <a:gd name="T93" fmla="*/ 907 h 2495"/>
                  <a:gd name="T94" fmla="*/ 1361 w 1928"/>
                  <a:gd name="T95" fmla="*/ 1020 h 2495"/>
                  <a:gd name="T96" fmla="*/ 1134 w 1928"/>
                  <a:gd name="T97" fmla="*/ 1020 h 2495"/>
                  <a:gd name="T98" fmla="*/ 1134 w 1928"/>
                  <a:gd name="T99" fmla="*/ 907 h 2495"/>
                  <a:gd name="T100" fmla="*/ 1020 w 1928"/>
                  <a:gd name="T101" fmla="*/ 907 h 2495"/>
                  <a:gd name="T102" fmla="*/ 1020 w 1928"/>
                  <a:gd name="T103" fmla="*/ 1020 h 2495"/>
                  <a:gd name="T104" fmla="*/ 680 w 1928"/>
                  <a:gd name="T105" fmla="*/ 1020 h 2495"/>
                  <a:gd name="T106" fmla="*/ 680 w 1928"/>
                  <a:gd name="T107" fmla="*/ 1134 h 2495"/>
                  <a:gd name="T108" fmla="*/ 453 w 1928"/>
                  <a:gd name="T109" fmla="*/ 1134 h 2495"/>
                  <a:gd name="T110" fmla="*/ 453 w 1928"/>
                  <a:gd name="T111" fmla="*/ 1247 h 2495"/>
                  <a:gd name="T112" fmla="*/ 568 w 1928"/>
                  <a:gd name="T113" fmla="*/ 1246 h 2495"/>
                  <a:gd name="T114" fmla="*/ 567 w 1928"/>
                  <a:gd name="T115" fmla="*/ 1361 h 2495"/>
                  <a:gd name="T116" fmla="*/ 113 w 1928"/>
                  <a:gd name="T117" fmla="*/ 1361 h 2495"/>
                  <a:gd name="T118" fmla="*/ 113 w 1928"/>
                  <a:gd name="T119" fmla="*/ 1587 h 2495"/>
                  <a:gd name="T120" fmla="*/ 0 w 1928"/>
                  <a:gd name="T121" fmla="*/ 1587 h 2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928" h="2495">
                    <a:moveTo>
                      <a:pt x="0" y="1587"/>
                    </a:moveTo>
                    <a:lnTo>
                      <a:pt x="0" y="1701"/>
                    </a:lnTo>
                    <a:lnTo>
                      <a:pt x="227" y="1701"/>
                    </a:lnTo>
                    <a:lnTo>
                      <a:pt x="227" y="2041"/>
                    </a:lnTo>
                    <a:lnTo>
                      <a:pt x="340" y="2041"/>
                    </a:lnTo>
                    <a:lnTo>
                      <a:pt x="340" y="2154"/>
                    </a:lnTo>
                    <a:lnTo>
                      <a:pt x="453" y="2154"/>
                    </a:lnTo>
                    <a:lnTo>
                      <a:pt x="453" y="2495"/>
                    </a:lnTo>
                    <a:lnTo>
                      <a:pt x="680" y="2495"/>
                    </a:lnTo>
                    <a:lnTo>
                      <a:pt x="680" y="2381"/>
                    </a:lnTo>
                    <a:lnTo>
                      <a:pt x="907" y="2381"/>
                    </a:lnTo>
                    <a:lnTo>
                      <a:pt x="907" y="2268"/>
                    </a:lnTo>
                    <a:lnTo>
                      <a:pt x="1020" y="2268"/>
                    </a:lnTo>
                    <a:lnTo>
                      <a:pt x="1020" y="2041"/>
                    </a:lnTo>
                    <a:lnTo>
                      <a:pt x="1134" y="2041"/>
                    </a:lnTo>
                    <a:lnTo>
                      <a:pt x="1134" y="1928"/>
                    </a:lnTo>
                    <a:lnTo>
                      <a:pt x="1247" y="1928"/>
                    </a:lnTo>
                    <a:lnTo>
                      <a:pt x="1247" y="1701"/>
                    </a:lnTo>
                    <a:lnTo>
                      <a:pt x="1020" y="1701"/>
                    </a:lnTo>
                    <a:lnTo>
                      <a:pt x="1020" y="1587"/>
                    </a:lnTo>
                    <a:lnTo>
                      <a:pt x="1134" y="1587"/>
                    </a:lnTo>
                    <a:lnTo>
                      <a:pt x="1134" y="1474"/>
                    </a:lnTo>
                    <a:lnTo>
                      <a:pt x="1361" y="1474"/>
                    </a:lnTo>
                    <a:lnTo>
                      <a:pt x="1361" y="1361"/>
                    </a:lnTo>
                    <a:lnTo>
                      <a:pt x="1474" y="1361"/>
                    </a:lnTo>
                    <a:lnTo>
                      <a:pt x="1474" y="1134"/>
                    </a:lnTo>
                    <a:lnTo>
                      <a:pt x="1587" y="1134"/>
                    </a:lnTo>
                    <a:lnTo>
                      <a:pt x="1587" y="907"/>
                    </a:lnTo>
                    <a:lnTo>
                      <a:pt x="1701" y="907"/>
                    </a:lnTo>
                    <a:lnTo>
                      <a:pt x="1701" y="794"/>
                    </a:lnTo>
                    <a:lnTo>
                      <a:pt x="1928" y="794"/>
                    </a:lnTo>
                    <a:lnTo>
                      <a:pt x="1928" y="340"/>
                    </a:lnTo>
                    <a:lnTo>
                      <a:pt x="1814" y="340"/>
                    </a:lnTo>
                    <a:lnTo>
                      <a:pt x="1814" y="0"/>
                    </a:lnTo>
                    <a:lnTo>
                      <a:pt x="1701" y="0"/>
                    </a:lnTo>
                    <a:lnTo>
                      <a:pt x="1701" y="113"/>
                    </a:lnTo>
                    <a:lnTo>
                      <a:pt x="1587" y="113"/>
                    </a:lnTo>
                    <a:lnTo>
                      <a:pt x="1587" y="0"/>
                    </a:lnTo>
                    <a:lnTo>
                      <a:pt x="1361" y="0"/>
                    </a:lnTo>
                    <a:lnTo>
                      <a:pt x="1361" y="227"/>
                    </a:lnTo>
                    <a:lnTo>
                      <a:pt x="1134" y="227"/>
                    </a:lnTo>
                    <a:lnTo>
                      <a:pt x="1134" y="340"/>
                    </a:lnTo>
                    <a:lnTo>
                      <a:pt x="1361" y="340"/>
                    </a:lnTo>
                    <a:lnTo>
                      <a:pt x="1361" y="680"/>
                    </a:lnTo>
                    <a:lnTo>
                      <a:pt x="1474" y="680"/>
                    </a:lnTo>
                    <a:lnTo>
                      <a:pt x="1474" y="907"/>
                    </a:lnTo>
                    <a:lnTo>
                      <a:pt x="1361" y="907"/>
                    </a:lnTo>
                    <a:lnTo>
                      <a:pt x="1361" y="1020"/>
                    </a:lnTo>
                    <a:lnTo>
                      <a:pt x="1134" y="1020"/>
                    </a:lnTo>
                    <a:lnTo>
                      <a:pt x="1134" y="907"/>
                    </a:lnTo>
                    <a:lnTo>
                      <a:pt x="1020" y="907"/>
                    </a:lnTo>
                    <a:lnTo>
                      <a:pt x="1020" y="1020"/>
                    </a:lnTo>
                    <a:lnTo>
                      <a:pt x="680" y="1020"/>
                    </a:lnTo>
                    <a:lnTo>
                      <a:pt x="680" y="1134"/>
                    </a:lnTo>
                    <a:lnTo>
                      <a:pt x="453" y="1134"/>
                    </a:lnTo>
                    <a:lnTo>
                      <a:pt x="453" y="1247"/>
                    </a:lnTo>
                    <a:lnTo>
                      <a:pt x="568" y="1246"/>
                    </a:lnTo>
                    <a:lnTo>
                      <a:pt x="567" y="1361"/>
                    </a:lnTo>
                    <a:lnTo>
                      <a:pt x="113" y="1361"/>
                    </a:lnTo>
                    <a:lnTo>
                      <a:pt x="113" y="1587"/>
                    </a:lnTo>
                    <a:lnTo>
                      <a:pt x="0" y="158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48" name="グループ化 47"/>
            <p:cNvGrpSpPr/>
            <p:nvPr/>
          </p:nvGrpSpPr>
          <p:grpSpPr>
            <a:xfrm>
              <a:off x="1636138" y="1613634"/>
              <a:ext cx="10082706" cy="6621324"/>
              <a:chOff x="1636138" y="1613634"/>
              <a:chExt cx="10082706" cy="6621324"/>
            </a:xfrm>
          </p:grpSpPr>
          <p:sp>
            <p:nvSpPr>
              <p:cNvPr id="49" name="正方形/長方形 48"/>
              <p:cNvSpPr/>
              <p:nvPr/>
            </p:nvSpPr>
            <p:spPr>
              <a:xfrm>
                <a:off x="1636138" y="473186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下関市</a:t>
                </a:r>
              </a:p>
            </p:txBody>
          </p:sp>
          <p:sp>
            <p:nvSpPr>
              <p:cNvPr id="50" name="正方形/長方形 49"/>
              <p:cNvSpPr/>
              <p:nvPr/>
            </p:nvSpPr>
            <p:spPr>
              <a:xfrm>
                <a:off x="3443727" y="60150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宇部市</a:t>
                </a:r>
              </a:p>
            </p:txBody>
          </p:sp>
          <p:sp>
            <p:nvSpPr>
              <p:cNvPr id="51" name="正方形/長方形 50"/>
              <p:cNvSpPr/>
              <p:nvPr/>
            </p:nvSpPr>
            <p:spPr>
              <a:xfrm>
                <a:off x="5922630" y="417691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山口市</a:t>
                </a:r>
              </a:p>
            </p:txBody>
          </p:sp>
          <p:sp>
            <p:nvSpPr>
              <p:cNvPr id="52" name="正方形/長方形 51"/>
              <p:cNvSpPr/>
              <p:nvPr/>
            </p:nvSpPr>
            <p:spPr>
              <a:xfrm>
                <a:off x="4908081" y="3097411"/>
                <a:ext cx="556563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萩市</a:t>
                </a:r>
              </a:p>
            </p:txBody>
          </p:sp>
          <p:sp>
            <p:nvSpPr>
              <p:cNvPr id="53" name="正方形/長方形 52"/>
              <p:cNvSpPr/>
              <p:nvPr/>
            </p:nvSpPr>
            <p:spPr>
              <a:xfrm>
                <a:off x="5471539" y="161363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阿武町</a:t>
                </a:r>
              </a:p>
            </p:txBody>
          </p:sp>
          <p:sp>
            <p:nvSpPr>
              <p:cNvPr id="54" name="正方形/長方形 53"/>
              <p:cNvSpPr/>
              <p:nvPr/>
            </p:nvSpPr>
            <p:spPr>
              <a:xfrm>
                <a:off x="9326563" y="73725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平生町</a:t>
                </a:r>
              </a:p>
            </p:txBody>
          </p:sp>
          <p:sp>
            <p:nvSpPr>
              <p:cNvPr id="55" name="正方形/長方形 54"/>
              <p:cNvSpPr/>
              <p:nvPr/>
            </p:nvSpPr>
            <p:spPr>
              <a:xfrm>
                <a:off x="8819637" y="687583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田布施町</a:t>
                </a:r>
              </a:p>
            </p:txBody>
          </p:sp>
          <p:sp>
            <p:nvSpPr>
              <p:cNvPr id="56" name="正方形/長方形 55"/>
              <p:cNvSpPr/>
              <p:nvPr/>
            </p:nvSpPr>
            <p:spPr>
              <a:xfrm>
                <a:off x="5627266" y="578187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防府市</a:t>
                </a:r>
              </a:p>
            </p:txBody>
          </p:sp>
          <p:sp>
            <p:nvSpPr>
              <p:cNvPr id="57" name="正方形/長方形 56"/>
              <p:cNvSpPr/>
              <p:nvPr/>
            </p:nvSpPr>
            <p:spPr>
              <a:xfrm>
                <a:off x="7962417" y="601503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下松市</a:t>
                </a:r>
              </a:p>
            </p:txBody>
          </p:sp>
          <p:sp>
            <p:nvSpPr>
              <p:cNvPr id="58" name="正方形/長方形 57"/>
              <p:cNvSpPr/>
              <p:nvPr/>
            </p:nvSpPr>
            <p:spPr>
              <a:xfrm>
                <a:off x="9311445" y="477201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岩国市</a:t>
                </a:r>
              </a:p>
            </p:txBody>
          </p:sp>
          <p:sp>
            <p:nvSpPr>
              <p:cNvPr id="59" name="正方形/長方形 58"/>
              <p:cNvSpPr/>
              <p:nvPr/>
            </p:nvSpPr>
            <p:spPr>
              <a:xfrm>
                <a:off x="3475832" y="439578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美祢市</a:t>
                </a:r>
              </a:p>
            </p:txBody>
          </p:sp>
          <p:sp>
            <p:nvSpPr>
              <p:cNvPr id="60" name="正方形/長方形 59"/>
              <p:cNvSpPr/>
              <p:nvPr/>
            </p:nvSpPr>
            <p:spPr>
              <a:xfrm>
                <a:off x="9349227" y="792718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上関町</a:t>
                </a:r>
              </a:p>
            </p:txBody>
          </p:sp>
          <p:sp>
            <p:nvSpPr>
              <p:cNvPr id="61" name="正方形/長方形 60"/>
              <p:cNvSpPr/>
              <p:nvPr/>
            </p:nvSpPr>
            <p:spPr>
              <a:xfrm>
                <a:off x="10598589" y="441085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和木町</a:t>
                </a:r>
              </a:p>
            </p:txBody>
          </p:sp>
          <p:sp>
            <p:nvSpPr>
              <p:cNvPr id="62" name="正方形/長方形 61"/>
              <p:cNvSpPr/>
              <p:nvPr/>
            </p:nvSpPr>
            <p:spPr>
              <a:xfrm>
                <a:off x="10604436" y="7000855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周防大島町</a:t>
                </a:r>
              </a:p>
            </p:txBody>
          </p:sp>
          <p:sp>
            <p:nvSpPr>
              <p:cNvPr id="63" name="正方形/長方形 62"/>
              <p:cNvSpPr/>
              <p:nvPr/>
            </p:nvSpPr>
            <p:spPr>
              <a:xfrm>
                <a:off x="2121597" y="6086574"/>
                <a:ext cx="1300356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山陽小野田市</a:t>
                </a:r>
              </a:p>
            </p:txBody>
          </p:sp>
          <p:sp>
            <p:nvSpPr>
              <p:cNvPr id="64" name="正方形/長方形 63"/>
              <p:cNvSpPr/>
              <p:nvPr/>
            </p:nvSpPr>
            <p:spPr>
              <a:xfrm>
                <a:off x="7611708" y="48737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周南市</a:t>
                </a:r>
              </a:p>
            </p:txBody>
          </p:sp>
          <p:sp>
            <p:nvSpPr>
              <p:cNvPr id="65" name="正方形/長方形 64"/>
              <p:cNvSpPr/>
              <p:nvPr/>
            </p:nvSpPr>
            <p:spPr>
              <a:xfrm>
                <a:off x="9687456" y="638834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柳井市</a:t>
                </a:r>
              </a:p>
            </p:txBody>
          </p:sp>
          <p:sp>
            <p:nvSpPr>
              <p:cNvPr id="66" name="正方形/長方形 65"/>
              <p:cNvSpPr/>
              <p:nvPr/>
            </p:nvSpPr>
            <p:spPr>
              <a:xfrm>
                <a:off x="2685014" y="33829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長門市</a:t>
                </a:r>
              </a:p>
            </p:txBody>
          </p:sp>
          <p:sp>
            <p:nvSpPr>
              <p:cNvPr id="67" name="正方形/長方形 66"/>
              <p:cNvSpPr/>
              <p:nvPr/>
            </p:nvSpPr>
            <p:spPr>
              <a:xfrm>
                <a:off x="8588671" y="6446937"/>
                <a:ext cx="556563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光市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763"/>
          <p:cNvGrpSpPr>
            <a:grpSpLocks/>
          </p:cNvGrpSpPr>
          <p:nvPr/>
        </p:nvGrpSpPr>
        <p:grpSpPr bwMode="auto">
          <a:xfrm>
            <a:off x="279400" y="1560839"/>
            <a:ext cx="6433491" cy="4162749"/>
            <a:chOff x="176" y="387"/>
            <a:chExt cx="7712" cy="4990"/>
          </a:xfrm>
        </p:grpSpPr>
        <p:sp>
          <p:nvSpPr>
            <p:cNvPr id="61" name="Freeform 698"/>
            <p:cNvSpPr>
              <a:spLocks/>
            </p:cNvSpPr>
            <p:nvPr/>
          </p:nvSpPr>
          <p:spPr bwMode="auto">
            <a:xfrm>
              <a:off x="2047" y="3167"/>
              <a:ext cx="877" cy="1360"/>
            </a:xfrm>
            <a:custGeom>
              <a:avLst/>
              <a:gdLst>
                <a:gd name="T0" fmla="*/ 340 w 878"/>
                <a:gd name="T1" fmla="*/ 1332 h 1361"/>
                <a:gd name="T2" fmla="*/ 510 w 878"/>
                <a:gd name="T3" fmla="*/ 1275 h 1361"/>
                <a:gd name="T4" fmla="*/ 595 w 878"/>
                <a:gd name="T5" fmla="*/ 1162 h 1361"/>
                <a:gd name="T6" fmla="*/ 765 w 878"/>
                <a:gd name="T7" fmla="*/ 1105 h 1361"/>
                <a:gd name="T8" fmla="*/ 793 w 878"/>
                <a:gd name="T9" fmla="*/ 992 h 1361"/>
                <a:gd name="T10" fmla="*/ 765 w 878"/>
                <a:gd name="T11" fmla="*/ 907 h 1361"/>
                <a:gd name="T12" fmla="*/ 652 w 878"/>
                <a:gd name="T13" fmla="*/ 907 h 1361"/>
                <a:gd name="T14" fmla="*/ 481 w 878"/>
                <a:gd name="T15" fmla="*/ 907 h 1361"/>
                <a:gd name="T16" fmla="*/ 652 w 878"/>
                <a:gd name="T17" fmla="*/ 623 h 1361"/>
                <a:gd name="T18" fmla="*/ 708 w 878"/>
                <a:gd name="T19" fmla="*/ 482 h 1361"/>
                <a:gd name="T20" fmla="*/ 765 w 878"/>
                <a:gd name="T21" fmla="*/ 397 h 1361"/>
                <a:gd name="T22" fmla="*/ 737 w 878"/>
                <a:gd name="T23" fmla="*/ 312 h 1361"/>
                <a:gd name="T24" fmla="*/ 878 w 878"/>
                <a:gd name="T25" fmla="*/ 255 h 1361"/>
                <a:gd name="T26" fmla="*/ 737 w 878"/>
                <a:gd name="T27" fmla="*/ 170 h 1361"/>
                <a:gd name="T28" fmla="*/ 623 w 878"/>
                <a:gd name="T29" fmla="*/ 85 h 1361"/>
                <a:gd name="T30" fmla="*/ 595 w 878"/>
                <a:gd name="T31" fmla="*/ 0 h 1361"/>
                <a:gd name="T32" fmla="*/ 425 w 878"/>
                <a:gd name="T33" fmla="*/ 141 h 1361"/>
                <a:gd name="T34" fmla="*/ 340 w 878"/>
                <a:gd name="T35" fmla="*/ 113 h 1361"/>
                <a:gd name="T36" fmla="*/ 226 w 878"/>
                <a:gd name="T37" fmla="*/ 227 h 1361"/>
                <a:gd name="T38" fmla="*/ 113 w 878"/>
                <a:gd name="T39" fmla="*/ 312 h 1361"/>
                <a:gd name="T40" fmla="*/ 113 w 878"/>
                <a:gd name="T41" fmla="*/ 482 h 1361"/>
                <a:gd name="T42" fmla="*/ 0 w 878"/>
                <a:gd name="T43" fmla="*/ 623 h 1361"/>
                <a:gd name="T44" fmla="*/ 198 w 878"/>
                <a:gd name="T45" fmla="*/ 765 h 1361"/>
                <a:gd name="T46" fmla="*/ 85 w 878"/>
                <a:gd name="T47" fmla="*/ 879 h 1361"/>
                <a:gd name="T48" fmla="*/ 0 w 878"/>
                <a:gd name="T49" fmla="*/ 1162 h 1361"/>
                <a:gd name="T50" fmla="*/ 56 w 878"/>
                <a:gd name="T51" fmla="*/ 1247 h 1361"/>
                <a:gd name="T52" fmla="*/ 141 w 878"/>
                <a:gd name="T53" fmla="*/ 992 h 1361"/>
                <a:gd name="T54" fmla="*/ 141 w 878"/>
                <a:gd name="T55" fmla="*/ 1190 h 1361"/>
                <a:gd name="T56" fmla="*/ 113 w 878"/>
                <a:gd name="T57" fmla="*/ 1247 h 1361"/>
                <a:gd name="T58" fmla="*/ 198 w 878"/>
                <a:gd name="T59" fmla="*/ 1275 h 1361"/>
                <a:gd name="T60" fmla="*/ 255 w 878"/>
                <a:gd name="T61" fmla="*/ 1247 h 1361"/>
                <a:gd name="T62" fmla="*/ 226 w 878"/>
                <a:gd name="T63" fmla="*/ 1332 h 1361"/>
                <a:gd name="T64" fmla="*/ 255 w 878"/>
                <a:gd name="T65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78" h="1361">
                  <a:moveTo>
                    <a:pt x="255" y="1361"/>
                  </a:moveTo>
                  <a:lnTo>
                    <a:pt x="340" y="1332"/>
                  </a:lnTo>
                  <a:lnTo>
                    <a:pt x="396" y="1332"/>
                  </a:lnTo>
                  <a:lnTo>
                    <a:pt x="510" y="1275"/>
                  </a:lnTo>
                  <a:lnTo>
                    <a:pt x="510" y="1247"/>
                  </a:lnTo>
                  <a:lnTo>
                    <a:pt x="595" y="1162"/>
                  </a:lnTo>
                  <a:lnTo>
                    <a:pt x="652" y="1190"/>
                  </a:lnTo>
                  <a:lnTo>
                    <a:pt x="765" y="1105"/>
                  </a:lnTo>
                  <a:lnTo>
                    <a:pt x="765" y="1020"/>
                  </a:lnTo>
                  <a:lnTo>
                    <a:pt x="793" y="992"/>
                  </a:lnTo>
                  <a:lnTo>
                    <a:pt x="793" y="935"/>
                  </a:lnTo>
                  <a:lnTo>
                    <a:pt x="765" y="907"/>
                  </a:lnTo>
                  <a:lnTo>
                    <a:pt x="680" y="935"/>
                  </a:lnTo>
                  <a:lnTo>
                    <a:pt x="652" y="907"/>
                  </a:lnTo>
                  <a:lnTo>
                    <a:pt x="510" y="935"/>
                  </a:lnTo>
                  <a:lnTo>
                    <a:pt x="481" y="907"/>
                  </a:lnTo>
                  <a:lnTo>
                    <a:pt x="538" y="765"/>
                  </a:lnTo>
                  <a:lnTo>
                    <a:pt x="652" y="623"/>
                  </a:lnTo>
                  <a:lnTo>
                    <a:pt x="737" y="510"/>
                  </a:lnTo>
                  <a:lnTo>
                    <a:pt x="708" y="482"/>
                  </a:lnTo>
                  <a:lnTo>
                    <a:pt x="765" y="453"/>
                  </a:lnTo>
                  <a:lnTo>
                    <a:pt x="765" y="397"/>
                  </a:lnTo>
                  <a:lnTo>
                    <a:pt x="708" y="368"/>
                  </a:lnTo>
                  <a:lnTo>
                    <a:pt x="737" y="312"/>
                  </a:lnTo>
                  <a:lnTo>
                    <a:pt x="765" y="340"/>
                  </a:lnTo>
                  <a:lnTo>
                    <a:pt x="878" y="255"/>
                  </a:lnTo>
                  <a:lnTo>
                    <a:pt x="850" y="170"/>
                  </a:lnTo>
                  <a:lnTo>
                    <a:pt x="737" y="170"/>
                  </a:lnTo>
                  <a:lnTo>
                    <a:pt x="680" y="113"/>
                  </a:lnTo>
                  <a:lnTo>
                    <a:pt x="623" y="85"/>
                  </a:lnTo>
                  <a:lnTo>
                    <a:pt x="623" y="56"/>
                  </a:lnTo>
                  <a:lnTo>
                    <a:pt x="595" y="0"/>
                  </a:lnTo>
                  <a:lnTo>
                    <a:pt x="481" y="0"/>
                  </a:lnTo>
                  <a:lnTo>
                    <a:pt x="425" y="141"/>
                  </a:lnTo>
                  <a:lnTo>
                    <a:pt x="368" y="141"/>
                  </a:lnTo>
                  <a:lnTo>
                    <a:pt x="340" y="113"/>
                  </a:lnTo>
                  <a:lnTo>
                    <a:pt x="255" y="141"/>
                  </a:lnTo>
                  <a:lnTo>
                    <a:pt x="226" y="227"/>
                  </a:lnTo>
                  <a:lnTo>
                    <a:pt x="141" y="255"/>
                  </a:lnTo>
                  <a:lnTo>
                    <a:pt x="113" y="312"/>
                  </a:lnTo>
                  <a:lnTo>
                    <a:pt x="141" y="340"/>
                  </a:lnTo>
                  <a:lnTo>
                    <a:pt x="113" y="482"/>
                  </a:lnTo>
                  <a:lnTo>
                    <a:pt x="141" y="510"/>
                  </a:lnTo>
                  <a:lnTo>
                    <a:pt x="0" y="623"/>
                  </a:lnTo>
                  <a:lnTo>
                    <a:pt x="56" y="708"/>
                  </a:lnTo>
                  <a:lnTo>
                    <a:pt x="198" y="765"/>
                  </a:lnTo>
                  <a:lnTo>
                    <a:pt x="141" y="850"/>
                  </a:lnTo>
                  <a:lnTo>
                    <a:pt x="85" y="879"/>
                  </a:lnTo>
                  <a:lnTo>
                    <a:pt x="28" y="964"/>
                  </a:lnTo>
                  <a:lnTo>
                    <a:pt x="0" y="1162"/>
                  </a:lnTo>
                  <a:lnTo>
                    <a:pt x="28" y="1162"/>
                  </a:lnTo>
                  <a:lnTo>
                    <a:pt x="56" y="1247"/>
                  </a:lnTo>
                  <a:lnTo>
                    <a:pt x="113" y="1219"/>
                  </a:lnTo>
                  <a:lnTo>
                    <a:pt x="141" y="992"/>
                  </a:lnTo>
                  <a:lnTo>
                    <a:pt x="170" y="1077"/>
                  </a:lnTo>
                  <a:lnTo>
                    <a:pt x="141" y="1190"/>
                  </a:lnTo>
                  <a:lnTo>
                    <a:pt x="170" y="1219"/>
                  </a:lnTo>
                  <a:lnTo>
                    <a:pt x="113" y="1247"/>
                  </a:lnTo>
                  <a:lnTo>
                    <a:pt x="141" y="1275"/>
                  </a:lnTo>
                  <a:lnTo>
                    <a:pt x="198" y="1275"/>
                  </a:lnTo>
                  <a:lnTo>
                    <a:pt x="255" y="1190"/>
                  </a:lnTo>
                  <a:lnTo>
                    <a:pt x="255" y="1247"/>
                  </a:lnTo>
                  <a:lnTo>
                    <a:pt x="198" y="1304"/>
                  </a:lnTo>
                  <a:lnTo>
                    <a:pt x="226" y="1332"/>
                  </a:lnTo>
                  <a:lnTo>
                    <a:pt x="283" y="1304"/>
                  </a:lnTo>
                  <a:lnTo>
                    <a:pt x="255" y="136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2" name="Freeform 699"/>
            <p:cNvSpPr>
              <a:spLocks/>
            </p:cNvSpPr>
            <p:nvPr/>
          </p:nvSpPr>
          <p:spPr bwMode="auto">
            <a:xfrm>
              <a:off x="1509" y="3421"/>
              <a:ext cx="737" cy="1049"/>
            </a:xfrm>
            <a:custGeom>
              <a:avLst/>
              <a:gdLst>
                <a:gd name="T0" fmla="*/ 595 w 737"/>
                <a:gd name="T1" fmla="*/ 992 h 1049"/>
                <a:gd name="T2" fmla="*/ 567 w 737"/>
                <a:gd name="T3" fmla="*/ 907 h 1049"/>
                <a:gd name="T4" fmla="*/ 539 w 737"/>
                <a:gd name="T5" fmla="*/ 907 h 1049"/>
                <a:gd name="T6" fmla="*/ 567 w 737"/>
                <a:gd name="T7" fmla="*/ 709 h 1049"/>
                <a:gd name="T8" fmla="*/ 624 w 737"/>
                <a:gd name="T9" fmla="*/ 624 h 1049"/>
                <a:gd name="T10" fmla="*/ 680 w 737"/>
                <a:gd name="T11" fmla="*/ 595 h 1049"/>
                <a:gd name="T12" fmla="*/ 737 w 737"/>
                <a:gd name="T13" fmla="*/ 510 h 1049"/>
                <a:gd name="T14" fmla="*/ 595 w 737"/>
                <a:gd name="T15" fmla="*/ 453 h 1049"/>
                <a:gd name="T16" fmla="*/ 539 w 737"/>
                <a:gd name="T17" fmla="*/ 368 h 1049"/>
                <a:gd name="T18" fmla="*/ 680 w 737"/>
                <a:gd name="T19" fmla="*/ 255 h 1049"/>
                <a:gd name="T20" fmla="*/ 652 w 737"/>
                <a:gd name="T21" fmla="*/ 227 h 1049"/>
                <a:gd name="T22" fmla="*/ 680 w 737"/>
                <a:gd name="T23" fmla="*/ 85 h 1049"/>
                <a:gd name="T24" fmla="*/ 652 w 737"/>
                <a:gd name="T25" fmla="*/ 57 h 1049"/>
                <a:gd name="T26" fmla="*/ 567 w 737"/>
                <a:gd name="T27" fmla="*/ 0 h 1049"/>
                <a:gd name="T28" fmla="*/ 510 w 737"/>
                <a:gd name="T29" fmla="*/ 28 h 1049"/>
                <a:gd name="T30" fmla="*/ 453 w 737"/>
                <a:gd name="T31" fmla="*/ 142 h 1049"/>
                <a:gd name="T32" fmla="*/ 283 w 737"/>
                <a:gd name="T33" fmla="*/ 198 h 1049"/>
                <a:gd name="T34" fmla="*/ 198 w 737"/>
                <a:gd name="T35" fmla="*/ 113 h 1049"/>
                <a:gd name="T36" fmla="*/ 170 w 737"/>
                <a:gd name="T37" fmla="*/ 198 h 1049"/>
                <a:gd name="T38" fmla="*/ 198 w 737"/>
                <a:gd name="T39" fmla="*/ 255 h 1049"/>
                <a:gd name="T40" fmla="*/ 170 w 737"/>
                <a:gd name="T41" fmla="*/ 283 h 1049"/>
                <a:gd name="T42" fmla="*/ 113 w 737"/>
                <a:gd name="T43" fmla="*/ 255 h 1049"/>
                <a:gd name="T44" fmla="*/ 28 w 737"/>
                <a:gd name="T45" fmla="*/ 283 h 1049"/>
                <a:gd name="T46" fmla="*/ 85 w 737"/>
                <a:gd name="T47" fmla="*/ 312 h 1049"/>
                <a:gd name="T48" fmla="*/ 85 w 737"/>
                <a:gd name="T49" fmla="*/ 340 h 1049"/>
                <a:gd name="T50" fmla="*/ 28 w 737"/>
                <a:gd name="T51" fmla="*/ 340 h 1049"/>
                <a:gd name="T52" fmla="*/ 0 w 737"/>
                <a:gd name="T53" fmla="*/ 453 h 1049"/>
                <a:gd name="T54" fmla="*/ 57 w 737"/>
                <a:gd name="T55" fmla="*/ 482 h 1049"/>
                <a:gd name="T56" fmla="*/ 113 w 737"/>
                <a:gd name="T57" fmla="*/ 453 h 1049"/>
                <a:gd name="T58" fmla="*/ 227 w 737"/>
                <a:gd name="T59" fmla="*/ 595 h 1049"/>
                <a:gd name="T60" fmla="*/ 312 w 737"/>
                <a:gd name="T61" fmla="*/ 737 h 1049"/>
                <a:gd name="T62" fmla="*/ 340 w 737"/>
                <a:gd name="T63" fmla="*/ 709 h 1049"/>
                <a:gd name="T64" fmla="*/ 312 w 737"/>
                <a:gd name="T65" fmla="*/ 652 h 1049"/>
                <a:gd name="T66" fmla="*/ 340 w 737"/>
                <a:gd name="T67" fmla="*/ 624 h 1049"/>
                <a:gd name="T68" fmla="*/ 368 w 737"/>
                <a:gd name="T69" fmla="*/ 539 h 1049"/>
                <a:gd name="T70" fmla="*/ 397 w 737"/>
                <a:gd name="T71" fmla="*/ 624 h 1049"/>
                <a:gd name="T72" fmla="*/ 340 w 737"/>
                <a:gd name="T73" fmla="*/ 652 h 1049"/>
                <a:gd name="T74" fmla="*/ 368 w 737"/>
                <a:gd name="T75" fmla="*/ 709 h 1049"/>
                <a:gd name="T76" fmla="*/ 510 w 737"/>
                <a:gd name="T77" fmla="*/ 680 h 1049"/>
                <a:gd name="T78" fmla="*/ 425 w 737"/>
                <a:gd name="T79" fmla="*/ 737 h 1049"/>
                <a:gd name="T80" fmla="*/ 453 w 737"/>
                <a:gd name="T81" fmla="*/ 765 h 1049"/>
                <a:gd name="T82" fmla="*/ 425 w 737"/>
                <a:gd name="T83" fmla="*/ 879 h 1049"/>
                <a:gd name="T84" fmla="*/ 482 w 737"/>
                <a:gd name="T85" fmla="*/ 1049 h 1049"/>
                <a:gd name="T86" fmla="*/ 539 w 737"/>
                <a:gd name="T87" fmla="*/ 1049 h 1049"/>
                <a:gd name="T88" fmla="*/ 539 w 737"/>
                <a:gd name="T89" fmla="*/ 992 h 1049"/>
                <a:gd name="T90" fmla="*/ 595 w 737"/>
                <a:gd name="T91" fmla="*/ 992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37" h="1049">
                  <a:moveTo>
                    <a:pt x="595" y="992"/>
                  </a:moveTo>
                  <a:lnTo>
                    <a:pt x="567" y="907"/>
                  </a:lnTo>
                  <a:lnTo>
                    <a:pt x="539" y="907"/>
                  </a:lnTo>
                  <a:lnTo>
                    <a:pt x="567" y="709"/>
                  </a:lnTo>
                  <a:lnTo>
                    <a:pt x="624" y="624"/>
                  </a:lnTo>
                  <a:lnTo>
                    <a:pt x="680" y="595"/>
                  </a:lnTo>
                  <a:lnTo>
                    <a:pt x="737" y="510"/>
                  </a:lnTo>
                  <a:lnTo>
                    <a:pt x="595" y="453"/>
                  </a:lnTo>
                  <a:lnTo>
                    <a:pt x="539" y="368"/>
                  </a:lnTo>
                  <a:lnTo>
                    <a:pt x="680" y="255"/>
                  </a:lnTo>
                  <a:lnTo>
                    <a:pt x="652" y="227"/>
                  </a:lnTo>
                  <a:lnTo>
                    <a:pt x="680" y="85"/>
                  </a:lnTo>
                  <a:lnTo>
                    <a:pt x="652" y="57"/>
                  </a:lnTo>
                  <a:lnTo>
                    <a:pt x="567" y="0"/>
                  </a:lnTo>
                  <a:lnTo>
                    <a:pt x="510" y="28"/>
                  </a:lnTo>
                  <a:lnTo>
                    <a:pt x="453" y="142"/>
                  </a:lnTo>
                  <a:lnTo>
                    <a:pt x="283" y="198"/>
                  </a:lnTo>
                  <a:lnTo>
                    <a:pt x="198" y="113"/>
                  </a:lnTo>
                  <a:lnTo>
                    <a:pt x="170" y="198"/>
                  </a:lnTo>
                  <a:lnTo>
                    <a:pt x="198" y="255"/>
                  </a:lnTo>
                  <a:lnTo>
                    <a:pt x="170" y="283"/>
                  </a:lnTo>
                  <a:lnTo>
                    <a:pt x="113" y="255"/>
                  </a:lnTo>
                  <a:lnTo>
                    <a:pt x="28" y="283"/>
                  </a:lnTo>
                  <a:lnTo>
                    <a:pt x="85" y="312"/>
                  </a:lnTo>
                  <a:lnTo>
                    <a:pt x="85" y="340"/>
                  </a:lnTo>
                  <a:lnTo>
                    <a:pt x="28" y="340"/>
                  </a:lnTo>
                  <a:lnTo>
                    <a:pt x="0" y="453"/>
                  </a:lnTo>
                  <a:lnTo>
                    <a:pt x="57" y="482"/>
                  </a:lnTo>
                  <a:lnTo>
                    <a:pt x="113" y="453"/>
                  </a:lnTo>
                  <a:lnTo>
                    <a:pt x="227" y="595"/>
                  </a:lnTo>
                  <a:lnTo>
                    <a:pt x="312" y="737"/>
                  </a:lnTo>
                  <a:lnTo>
                    <a:pt x="340" y="709"/>
                  </a:lnTo>
                  <a:lnTo>
                    <a:pt x="312" y="652"/>
                  </a:lnTo>
                  <a:lnTo>
                    <a:pt x="340" y="624"/>
                  </a:lnTo>
                  <a:lnTo>
                    <a:pt x="368" y="539"/>
                  </a:lnTo>
                  <a:lnTo>
                    <a:pt x="397" y="624"/>
                  </a:lnTo>
                  <a:lnTo>
                    <a:pt x="340" y="652"/>
                  </a:lnTo>
                  <a:lnTo>
                    <a:pt x="368" y="709"/>
                  </a:lnTo>
                  <a:lnTo>
                    <a:pt x="510" y="680"/>
                  </a:lnTo>
                  <a:lnTo>
                    <a:pt x="425" y="737"/>
                  </a:lnTo>
                  <a:lnTo>
                    <a:pt x="453" y="765"/>
                  </a:lnTo>
                  <a:lnTo>
                    <a:pt x="425" y="879"/>
                  </a:lnTo>
                  <a:lnTo>
                    <a:pt x="482" y="1049"/>
                  </a:lnTo>
                  <a:lnTo>
                    <a:pt x="539" y="1049"/>
                  </a:lnTo>
                  <a:lnTo>
                    <a:pt x="539" y="992"/>
                  </a:lnTo>
                  <a:lnTo>
                    <a:pt x="595" y="99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3" name="Freeform 700"/>
            <p:cNvSpPr>
              <a:spLocks/>
            </p:cNvSpPr>
            <p:nvPr/>
          </p:nvSpPr>
          <p:spPr bwMode="auto">
            <a:xfrm>
              <a:off x="176" y="3449"/>
              <a:ext cx="142" cy="142"/>
            </a:xfrm>
            <a:custGeom>
              <a:avLst/>
              <a:gdLst>
                <a:gd name="T0" fmla="*/ 0 w 142"/>
                <a:gd name="T1" fmla="*/ 0 h 142"/>
                <a:gd name="T2" fmla="*/ 86 w 142"/>
                <a:gd name="T3" fmla="*/ 29 h 142"/>
                <a:gd name="T4" fmla="*/ 142 w 142"/>
                <a:gd name="T5" fmla="*/ 85 h 142"/>
                <a:gd name="T6" fmla="*/ 114 w 142"/>
                <a:gd name="T7" fmla="*/ 142 h 142"/>
                <a:gd name="T8" fmla="*/ 86 w 142"/>
                <a:gd name="T9" fmla="*/ 85 h 142"/>
                <a:gd name="T10" fmla="*/ 29 w 142"/>
                <a:gd name="T11" fmla="*/ 85 h 142"/>
                <a:gd name="T12" fmla="*/ 0 w 142"/>
                <a:gd name="T13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" h="142">
                  <a:moveTo>
                    <a:pt x="0" y="0"/>
                  </a:moveTo>
                  <a:lnTo>
                    <a:pt x="86" y="29"/>
                  </a:lnTo>
                  <a:lnTo>
                    <a:pt x="142" y="85"/>
                  </a:lnTo>
                  <a:lnTo>
                    <a:pt x="114" y="142"/>
                  </a:lnTo>
                  <a:lnTo>
                    <a:pt x="86" y="85"/>
                  </a:lnTo>
                  <a:lnTo>
                    <a:pt x="29" y="85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4" name="Freeform 701"/>
            <p:cNvSpPr>
              <a:spLocks/>
            </p:cNvSpPr>
            <p:nvPr/>
          </p:nvSpPr>
          <p:spPr bwMode="auto">
            <a:xfrm>
              <a:off x="3267" y="3194"/>
              <a:ext cx="1020" cy="964"/>
            </a:xfrm>
            <a:custGeom>
              <a:avLst/>
              <a:gdLst>
                <a:gd name="T0" fmla="*/ 113 w 1020"/>
                <a:gd name="T1" fmla="*/ 680 h 964"/>
                <a:gd name="T2" fmla="*/ 56 w 1020"/>
                <a:gd name="T3" fmla="*/ 652 h 964"/>
                <a:gd name="T4" fmla="*/ 0 w 1020"/>
                <a:gd name="T5" fmla="*/ 652 h 964"/>
                <a:gd name="T6" fmla="*/ 0 w 1020"/>
                <a:gd name="T7" fmla="*/ 567 h 964"/>
                <a:gd name="T8" fmla="*/ 141 w 1020"/>
                <a:gd name="T9" fmla="*/ 482 h 964"/>
                <a:gd name="T10" fmla="*/ 141 w 1020"/>
                <a:gd name="T11" fmla="*/ 397 h 964"/>
                <a:gd name="T12" fmla="*/ 226 w 1020"/>
                <a:gd name="T13" fmla="*/ 340 h 964"/>
                <a:gd name="T14" fmla="*/ 311 w 1020"/>
                <a:gd name="T15" fmla="*/ 425 h 964"/>
                <a:gd name="T16" fmla="*/ 453 w 1020"/>
                <a:gd name="T17" fmla="*/ 369 h 964"/>
                <a:gd name="T18" fmla="*/ 482 w 1020"/>
                <a:gd name="T19" fmla="*/ 227 h 964"/>
                <a:gd name="T20" fmla="*/ 538 w 1020"/>
                <a:gd name="T21" fmla="*/ 255 h 964"/>
                <a:gd name="T22" fmla="*/ 567 w 1020"/>
                <a:gd name="T23" fmla="*/ 227 h 964"/>
                <a:gd name="T24" fmla="*/ 538 w 1020"/>
                <a:gd name="T25" fmla="*/ 170 h 964"/>
                <a:gd name="T26" fmla="*/ 595 w 1020"/>
                <a:gd name="T27" fmla="*/ 113 h 964"/>
                <a:gd name="T28" fmla="*/ 567 w 1020"/>
                <a:gd name="T29" fmla="*/ 85 h 964"/>
                <a:gd name="T30" fmla="*/ 567 w 1020"/>
                <a:gd name="T31" fmla="*/ 57 h 964"/>
                <a:gd name="T32" fmla="*/ 737 w 1020"/>
                <a:gd name="T33" fmla="*/ 113 h 964"/>
                <a:gd name="T34" fmla="*/ 793 w 1020"/>
                <a:gd name="T35" fmla="*/ 113 h 964"/>
                <a:gd name="T36" fmla="*/ 793 w 1020"/>
                <a:gd name="T37" fmla="*/ 28 h 964"/>
                <a:gd name="T38" fmla="*/ 822 w 1020"/>
                <a:gd name="T39" fmla="*/ 0 h 964"/>
                <a:gd name="T40" fmla="*/ 907 w 1020"/>
                <a:gd name="T41" fmla="*/ 28 h 964"/>
                <a:gd name="T42" fmla="*/ 935 w 1020"/>
                <a:gd name="T43" fmla="*/ 57 h 964"/>
                <a:gd name="T44" fmla="*/ 907 w 1020"/>
                <a:gd name="T45" fmla="*/ 142 h 964"/>
                <a:gd name="T46" fmla="*/ 878 w 1020"/>
                <a:gd name="T47" fmla="*/ 142 h 964"/>
                <a:gd name="T48" fmla="*/ 850 w 1020"/>
                <a:gd name="T49" fmla="*/ 227 h 964"/>
                <a:gd name="T50" fmla="*/ 878 w 1020"/>
                <a:gd name="T51" fmla="*/ 284 h 964"/>
                <a:gd name="T52" fmla="*/ 822 w 1020"/>
                <a:gd name="T53" fmla="*/ 312 h 964"/>
                <a:gd name="T54" fmla="*/ 850 w 1020"/>
                <a:gd name="T55" fmla="*/ 397 h 964"/>
                <a:gd name="T56" fmla="*/ 822 w 1020"/>
                <a:gd name="T57" fmla="*/ 425 h 964"/>
                <a:gd name="T58" fmla="*/ 822 w 1020"/>
                <a:gd name="T59" fmla="*/ 454 h 964"/>
                <a:gd name="T60" fmla="*/ 963 w 1020"/>
                <a:gd name="T61" fmla="*/ 482 h 964"/>
                <a:gd name="T62" fmla="*/ 935 w 1020"/>
                <a:gd name="T63" fmla="*/ 567 h 964"/>
                <a:gd name="T64" fmla="*/ 963 w 1020"/>
                <a:gd name="T65" fmla="*/ 567 h 964"/>
                <a:gd name="T66" fmla="*/ 935 w 1020"/>
                <a:gd name="T67" fmla="*/ 595 h 964"/>
                <a:gd name="T68" fmla="*/ 992 w 1020"/>
                <a:gd name="T69" fmla="*/ 624 h 964"/>
                <a:gd name="T70" fmla="*/ 1020 w 1020"/>
                <a:gd name="T71" fmla="*/ 652 h 964"/>
                <a:gd name="T72" fmla="*/ 878 w 1020"/>
                <a:gd name="T73" fmla="*/ 680 h 964"/>
                <a:gd name="T74" fmla="*/ 878 w 1020"/>
                <a:gd name="T75" fmla="*/ 624 h 964"/>
                <a:gd name="T76" fmla="*/ 765 w 1020"/>
                <a:gd name="T77" fmla="*/ 652 h 964"/>
                <a:gd name="T78" fmla="*/ 708 w 1020"/>
                <a:gd name="T79" fmla="*/ 766 h 964"/>
                <a:gd name="T80" fmla="*/ 652 w 1020"/>
                <a:gd name="T81" fmla="*/ 680 h 964"/>
                <a:gd name="T82" fmla="*/ 595 w 1020"/>
                <a:gd name="T83" fmla="*/ 766 h 964"/>
                <a:gd name="T84" fmla="*/ 680 w 1020"/>
                <a:gd name="T85" fmla="*/ 822 h 964"/>
                <a:gd name="T86" fmla="*/ 623 w 1020"/>
                <a:gd name="T87" fmla="*/ 907 h 964"/>
                <a:gd name="T88" fmla="*/ 510 w 1020"/>
                <a:gd name="T89" fmla="*/ 964 h 964"/>
                <a:gd name="T90" fmla="*/ 482 w 1020"/>
                <a:gd name="T91" fmla="*/ 936 h 964"/>
                <a:gd name="T92" fmla="*/ 538 w 1020"/>
                <a:gd name="T93" fmla="*/ 851 h 964"/>
                <a:gd name="T94" fmla="*/ 482 w 1020"/>
                <a:gd name="T95" fmla="*/ 851 h 964"/>
                <a:gd name="T96" fmla="*/ 425 w 1020"/>
                <a:gd name="T97" fmla="*/ 907 h 964"/>
                <a:gd name="T98" fmla="*/ 340 w 1020"/>
                <a:gd name="T99" fmla="*/ 907 h 964"/>
                <a:gd name="T100" fmla="*/ 311 w 1020"/>
                <a:gd name="T101" fmla="*/ 851 h 964"/>
                <a:gd name="T102" fmla="*/ 226 w 1020"/>
                <a:gd name="T103" fmla="*/ 879 h 964"/>
                <a:gd name="T104" fmla="*/ 226 w 1020"/>
                <a:gd name="T105" fmla="*/ 851 h 964"/>
                <a:gd name="T106" fmla="*/ 283 w 1020"/>
                <a:gd name="T107" fmla="*/ 822 h 964"/>
                <a:gd name="T108" fmla="*/ 255 w 1020"/>
                <a:gd name="T109" fmla="*/ 766 h 964"/>
                <a:gd name="T110" fmla="*/ 141 w 1020"/>
                <a:gd name="T111" fmla="*/ 737 h 964"/>
                <a:gd name="T112" fmla="*/ 113 w 1020"/>
                <a:gd name="T113" fmla="*/ 68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20" h="964">
                  <a:moveTo>
                    <a:pt x="113" y="680"/>
                  </a:moveTo>
                  <a:lnTo>
                    <a:pt x="56" y="652"/>
                  </a:lnTo>
                  <a:lnTo>
                    <a:pt x="0" y="652"/>
                  </a:lnTo>
                  <a:lnTo>
                    <a:pt x="0" y="567"/>
                  </a:lnTo>
                  <a:lnTo>
                    <a:pt x="141" y="482"/>
                  </a:lnTo>
                  <a:lnTo>
                    <a:pt x="141" y="397"/>
                  </a:lnTo>
                  <a:lnTo>
                    <a:pt x="226" y="340"/>
                  </a:lnTo>
                  <a:lnTo>
                    <a:pt x="311" y="425"/>
                  </a:lnTo>
                  <a:lnTo>
                    <a:pt x="453" y="369"/>
                  </a:lnTo>
                  <a:lnTo>
                    <a:pt x="482" y="227"/>
                  </a:lnTo>
                  <a:lnTo>
                    <a:pt x="538" y="255"/>
                  </a:lnTo>
                  <a:lnTo>
                    <a:pt x="567" y="227"/>
                  </a:lnTo>
                  <a:lnTo>
                    <a:pt x="538" y="170"/>
                  </a:lnTo>
                  <a:lnTo>
                    <a:pt x="595" y="113"/>
                  </a:lnTo>
                  <a:lnTo>
                    <a:pt x="567" y="85"/>
                  </a:lnTo>
                  <a:lnTo>
                    <a:pt x="567" y="57"/>
                  </a:lnTo>
                  <a:lnTo>
                    <a:pt x="737" y="113"/>
                  </a:lnTo>
                  <a:lnTo>
                    <a:pt x="793" y="113"/>
                  </a:lnTo>
                  <a:lnTo>
                    <a:pt x="793" y="28"/>
                  </a:lnTo>
                  <a:lnTo>
                    <a:pt x="822" y="0"/>
                  </a:lnTo>
                  <a:lnTo>
                    <a:pt x="907" y="28"/>
                  </a:lnTo>
                  <a:lnTo>
                    <a:pt x="935" y="57"/>
                  </a:lnTo>
                  <a:lnTo>
                    <a:pt x="907" y="142"/>
                  </a:lnTo>
                  <a:lnTo>
                    <a:pt x="878" y="142"/>
                  </a:lnTo>
                  <a:lnTo>
                    <a:pt x="850" y="227"/>
                  </a:lnTo>
                  <a:lnTo>
                    <a:pt x="878" y="284"/>
                  </a:lnTo>
                  <a:lnTo>
                    <a:pt x="822" y="312"/>
                  </a:lnTo>
                  <a:lnTo>
                    <a:pt x="850" y="397"/>
                  </a:lnTo>
                  <a:lnTo>
                    <a:pt x="822" y="425"/>
                  </a:lnTo>
                  <a:lnTo>
                    <a:pt x="822" y="454"/>
                  </a:lnTo>
                  <a:lnTo>
                    <a:pt x="963" y="482"/>
                  </a:lnTo>
                  <a:lnTo>
                    <a:pt x="935" y="567"/>
                  </a:lnTo>
                  <a:lnTo>
                    <a:pt x="963" y="567"/>
                  </a:lnTo>
                  <a:lnTo>
                    <a:pt x="935" y="595"/>
                  </a:lnTo>
                  <a:lnTo>
                    <a:pt x="992" y="624"/>
                  </a:lnTo>
                  <a:lnTo>
                    <a:pt x="1020" y="652"/>
                  </a:lnTo>
                  <a:lnTo>
                    <a:pt x="878" y="680"/>
                  </a:lnTo>
                  <a:lnTo>
                    <a:pt x="878" y="624"/>
                  </a:lnTo>
                  <a:lnTo>
                    <a:pt x="765" y="652"/>
                  </a:lnTo>
                  <a:lnTo>
                    <a:pt x="708" y="766"/>
                  </a:lnTo>
                  <a:lnTo>
                    <a:pt x="652" y="680"/>
                  </a:lnTo>
                  <a:lnTo>
                    <a:pt x="595" y="766"/>
                  </a:lnTo>
                  <a:lnTo>
                    <a:pt x="680" y="822"/>
                  </a:lnTo>
                  <a:lnTo>
                    <a:pt x="623" y="907"/>
                  </a:lnTo>
                  <a:lnTo>
                    <a:pt x="510" y="964"/>
                  </a:lnTo>
                  <a:lnTo>
                    <a:pt x="482" y="936"/>
                  </a:lnTo>
                  <a:lnTo>
                    <a:pt x="538" y="851"/>
                  </a:lnTo>
                  <a:lnTo>
                    <a:pt x="482" y="851"/>
                  </a:lnTo>
                  <a:lnTo>
                    <a:pt x="425" y="907"/>
                  </a:lnTo>
                  <a:lnTo>
                    <a:pt x="340" y="907"/>
                  </a:lnTo>
                  <a:lnTo>
                    <a:pt x="311" y="851"/>
                  </a:lnTo>
                  <a:lnTo>
                    <a:pt x="226" y="879"/>
                  </a:lnTo>
                  <a:lnTo>
                    <a:pt x="226" y="851"/>
                  </a:lnTo>
                  <a:lnTo>
                    <a:pt x="283" y="822"/>
                  </a:lnTo>
                  <a:lnTo>
                    <a:pt x="255" y="766"/>
                  </a:lnTo>
                  <a:lnTo>
                    <a:pt x="141" y="737"/>
                  </a:lnTo>
                  <a:lnTo>
                    <a:pt x="113" y="68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5" name="Freeform 702"/>
            <p:cNvSpPr>
              <a:spLocks/>
            </p:cNvSpPr>
            <p:nvPr/>
          </p:nvSpPr>
          <p:spPr bwMode="auto">
            <a:xfrm>
              <a:off x="4882" y="4158"/>
              <a:ext cx="312" cy="312"/>
            </a:xfrm>
            <a:custGeom>
              <a:avLst/>
              <a:gdLst>
                <a:gd name="T0" fmla="*/ 256 w 312"/>
                <a:gd name="T1" fmla="*/ 198 h 312"/>
                <a:gd name="T2" fmla="*/ 142 w 312"/>
                <a:gd name="T3" fmla="*/ 312 h 312"/>
                <a:gd name="T4" fmla="*/ 0 w 312"/>
                <a:gd name="T5" fmla="*/ 255 h 312"/>
                <a:gd name="T6" fmla="*/ 29 w 312"/>
                <a:gd name="T7" fmla="*/ 142 h 312"/>
                <a:gd name="T8" fmla="*/ 57 w 312"/>
                <a:gd name="T9" fmla="*/ 198 h 312"/>
                <a:gd name="T10" fmla="*/ 86 w 312"/>
                <a:gd name="T11" fmla="*/ 170 h 312"/>
                <a:gd name="T12" fmla="*/ 142 w 312"/>
                <a:gd name="T13" fmla="*/ 198 h 312"/>
                <a:gd name="T14" fmla="*/ 171 w 312"/>
                <a:gd name="T15" fmla="*/ 85 h 312"/>
                <a:gd name="T16" fmla="*/ 227 w 312"/>
                <a:gd name="T17" fmla="*/ 0 h 312"/>
                <a:gd name="T18" fmla="*/ 227 w 312"/>
                <a:gd name="T19" fmla="*/ 57 h 312"/>
                <a:gd name="T20" fmla="*/ 312 w 312"/>
                <a:gd name="T21" fmla="*/ 57 h 312"/>
                <a:gd name="T22" fmla="*/ 227 w 312"/>
                <a:gd name="T23" fmla="*/ 142 h 312"/>
                <a:gd name="T24" fmla="*/ 256 w 312"/>
                <a:gd name="T25" fmla="*/ 19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2" h="312">
                  <a:moveTo>
                    <a:pt x="256" y="198"/>
                  </a:moveTo>
                  <a:lnTo>
                    <a:pt x="142" y="312"/>
                  </a:lnTo>
                  <a:lnTo>
                    <a:pt x="0" y="255"/>
                  </a:lnTo>
                  <a:lnTo>
                    <a:pt x="29" y="142"/>
                  </a:lnTo>
                  <a:lnTo>
                    <a:pt x="57" y="198"/>
                  </a:lnTo>
                  <a:lnTo>
                    <a:pt x="86" y="170"/>
                  </a:lnTo>
                  <a:lnTo>
                    <a:pt x="142" y="198"/>
                  </a:lnTo>
                  <a:lnTo>
                    <a:pt x="171" y="85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312" y="57"/>
                  </a:lnTo>
                  <a:lnTo>
                    <a:pt x="227" y="142"/>
                  </a:lnTo>
                  <a:lnTo>
                    <a:pt x="256" y="19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6" name="Freeform 703"/>
            <p:cNvSpPr>
              <a:spLocks/>
            </p:cNvSpPr>
            <p:nvPr/>
          </p:nvSpPr>
          <p:spPr bwMode="auto">
            <a:xfrm>
              <a:off x="5733" y="4782"/>
              <a:ext cx="113" cy="113"/>
            </a:xfrm>
            <a:custGeom>
              <a:avLst/>
              <a:gdLst>
                <a:gd name="T0" fmla="*/ 113 w 113"/>
                <a:gd name="T1" fmla="*/ 113 h 113"/>
                <a:gd name="T2" fmla="*/ 113 w 113"/>
                <a:gd name="T3" fmla="*/ 56 h 113"/>
                <a:gd name="T4" fmla="*/ 85 w 113"/>
                <a:gd name="T5" fmla="*/ 0 h 113"/>
                <a:gd name="T6" fmla="*/ 57 w 113"/>
                <a:gd name="T7" fmla="*/ 56 h 113"/>
                <a:gd name="T8" fmla="*/ 0 w 113"/>
                <a:gd name="T9" fmla="*/ 56 h 113"/>
                <a:gd name="T10" fmla="*/ 0 w 113"/>
                <a:gd name="T11" fmla="*/ 85 h 113"/>
                <a:gd name="T12" fmla="*/ 113 w 113"/>
                <a:gd name="T13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13">
                  <a:moveTo>
                    <a:pt x="113" y="113"/>
                  </a:moveTo>
                  <a:lnTo>
                    <a:pt x="113" y="56"/>
                  </a:lnTo>
                  <a:lnTo>
                    <a:pt x="85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85"/>
                  </a:lnTo>
                  <a:lnTo>
                    <a:pt x="113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7" name="Freeform 704"/>
            <p:cNvSpPr>
              <a:spLocks/>
            </p:cNvSpPr>
            <p:nvPr/>
          </p:nvSpPr>
          <p:spPr bwMode="auto">
            <a:xfrm>
              <a:off x="5478" y="5179"/>
              <a:ext cx="255" cy="170"/>
            </a:xfrm>
            <a:custGeom>
              <a:avLst/>
              <a:gdLst>
                <a:gd name="T0" fmla="*/ 142 w 255"/>
                <a:gd name="T1" fmla="*/ 0 h 170"/>
                <a:gd name="T2" fmla="*/ 85 w 255"/>
                <a:gd name="T3" fmla="*/ 28 h 170"/>
                <a:gd name="T4" fmla="*/ 113 w 255"/>
                <a:gd name="T5" fmla="*/ 85 h 170"/>
                <a:gd name="T6" fmla="*/ 0 w 255"/>
                <a:gd name="T7" fmla="*/ 113 h 170"/>
                <a:gd name="T8" fmla="*/ 28 w 255"/>
                <a:gd name="T9" fmla="*/ 170 h 170"/>
                <a:gd name="T10" fmla="*/ 113 w 255"/>
                <a:gd name="T11" fmla="*/ 170 h 170"/>
                <a:gd name="T12" fmla="*/ 255 w 255"/>
                <a:gd name="T13" fmla="*/ 113 h 170"/>
                <a:gd name="T14" fmla="*/ 227 w 255"/>
                <a:gd name="T15" fmla="*/ 56 h 170"/>
                <a:gd name="T16" fmla="*/ 142 w 255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5" h="170">
                  <a:moveTo>
                    <a:pt x="142" y="0"/>
                  </a:moveTo>
                  <a:lnTo>
                    <a:pt x="85" y="28"/>
                  </a:lnTo>
                  <a:lnTo>
                    <a:pt x="113" y="85"/>
                  </a:lnTo>
                  <a:lnTo>
                    <a:pt x="0" y="113"/>
                  </a:lnTo>
                  <a:lnTo>
                    <a:pt x="28" y="170"/>
                  </a:lnTo>
                  <a:lnTo>
                    <a:pt x="113" y="170"/>
                  </a:lnTo>
                  <a:lnTo>
                    <a:pt x="255" y="113"/>
                  </a:lnTo>
                  <a:lnTo>
                    <a:pt x="227" y="56"/>
                  </a:lnTo>
                  <a:lnTo>
                    <a:pt x="142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8" name="Freeform 705"/>
            <p:cNvSpPr>
              <a:spLocks/>
            </p:cNvSpPr>
            <p:nvPr/>
          </p:nvSpPr>
          <p:spPr bwMode="auto">
            <a:xfrm>
              <a:off x="5875" y="4838"/>
              <a:ext cx="567" cy="426"/>
            </a:xfrm>
            <a:custGeom>
              <a:avLst/>
              <a:gdLst>
                <a:gd name="T0" fmla="*/ 198 w 567"/>
                <a:gd name="T1" fmla="*/ 0 h 426"/>
                <a:gd name="T2" fmla="*/ 170 w 567"/>
                <a:gd name="T3" fmla="*/ 85 h 426"/>
                <a:gd name="T4" fmla="*/ 227 w 567"/>
                <a:gd name="T5" fmla="*/ 142 h 426"/>
                <a:gd name="T6" fmla="*/ 170 w 567"/>
                <a:gd name="T7" fmla="*/ 227 h 426"/>
                <a:gd name="T8" fmla="*/ 141 w 567"/>
                <a:gd name="T9" fmla="*/ 227 h 426"/>
                <a:gd name="T10" fmla="*/ 113 w 567"/>
                <a:gd name="T11" fmla="*/ 341 h 426"/>
                <a:gd name="T12" fmla="*/ 0 w 567"/>
                <a:gd name="T13" fmla="*/ 369 h 426"/>
                <a:gd name="T14" fmla="*/ 56 w 567"/>
                <a:gd name="T15" fmla="*/ 426 h 426"/>
                <a:gd name="T16" fmla="*/ 113 w 567"/>
                <a:gd name="T17" fmla="*/ 397 h 426"/>
                <a:gd name="T18" fmla="*/ 113 w 567"/>
                <a:gd name="T19" fmla="*/ 369 h 426"/>
                <a:gd name="T20" fmla="*/ 170 w 567"/>
                <a:gd name="T21" fmla="*/ 312 h 426"/>
                <a:gd name="T22" fmla="*/ 198 w 567"/>
                <a:gd name="T23" fmla="*/ 312 h 426"/>
                <a:gd name="T24" fmla="*/ 227 w 567"/>
                <a:gd name="T25" fmla="*/ 284 h 426"/>
                <a:gd name="T26" fmla="*/ 198 w 567"/>
                <a:gd name="T27" fmla="*/ 256 h 426"/>
                <a:gd name="T28" fmla="*/ 255 w 567"/>
                <a:gd name="T29" fmla="*/ 256 h 426"/>
                <a:gd name="T30" fmla="*/ 255 w 567"/>
                <a:gd name="T31" fmla="*/ 199 h 426"/>
                <a:gd name="T32" fmla="*/ 397 w 567"/>
                <a:gd name="T33" fmla="*/ 199 h 426"/>
                <a:gd name="T34" fmla="*/ 453 w 567"/>
                <a:gd name="T35" fmla="*/ 170 h 426"/>
                <a:gd name="T36" fmla="*/ 510 w 567"/>
                <a:gd name="T37" fmla="*/ 170 h 426"/>
                <a:gd name="T38" fmla="*/ 567 w 567"/>
                <a:gd name="T39" fmla="*/ 114 h 426"/>
                <a:gd name="T40" fmla="*/ 482 w 567"/>
                <a:gd name="T41" fmla="*/ 57 h 426"/>
                <a:gd name="T42" fmla="*/ 482 w 567"/>
                <a:gd name="T43" fmla="*/ 0 h 426"/>
                <a:gd name="T44" fmla="*/ 397 w 567"/>
                <a:gd name="T45" fmla="*/ 0 h 426"/>
                <a:gd name="T46" fmla="*/ 397 w 567"/>
                <a:gd name="T47" fmla="*/ 142 h 426"/>
                <a:gd name="T48" fmla="*/ 283 w 567"/>
                <a:gd name="T49" fmla="*/ 85 h 426"/>
                <a:gd name="T50" fmla="*/ 255 w 567"/>
                <a:gd name="T51" fmla="*/ 114 h 426"/>
                <a:gd name="T52" fmla="*/ 227 w 567"/>
                <a:gd name="T53" fmla="*/ 85 h 426"/>
                <a:gd name="T54" fmla="*/ 227 w 567"/>
                <a:gd name="T55" fmla="*/ 57 h 426"/>
                <a:gd name="T56" fmla="*/ 198 w 567"/>
                <a:gd name="T5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7" h="426">
                  <a:moveTo>
                    <a:pt x="198" y="0"/>
                  </a:moveTo>
                  <a:lnTo>
                    <a:pt x="170" y="85"/>
                  </a:lnTo>
                  <a:lnTo>
                    <a:pt x="227" y="142"/>
                  </a:lnTo>
                  <a:lnTo>
                    <a:pt x="170" y="227"/>
                  </a:lnTo>
                  <a:lnTo>
                    <a:pt x="141" y="227"/>
                  </a:lnTo>
                  <a:lnTo>
                    <a:pt x="113" y="341"/>
                  </a:lnTo>
                  <a:lnTo>
                    <a:pt x="0" y="369"/>
                  </a:lnTo>
                  <a:lnTo>
                    <a:pt x="56" y="426"/>
                  </a:lnTo>
                  <a:lnTo>
                    <a:pt x="113" y="397"/>
                  </a:lnTo>
                  <a:lnTo>
                    <a:pt x="113" y="369"/>
                  </a:lnTo>
                  <a:lnTo>
                    <a:pt x="170" y="312"/>
                  </a:lnTo>
                  <a:lnTo>
                    <a:pt x="198" y="312"/>
                  </a:lnTo>
                  <a:lnTo>
                    <a:pt x="227" y="284"/>
                  </a:lnTo>
                  <a:lnTo>
                    <a:pt x="198" y="256"/>
                  </a:lnTo>
                  <a:lnTo>
                    <a:pt x="255" y="256"/>
                  </a:lnTo>
                  <a:lnTo>
                    <a:pt x="255" y="199"/>
                  </a:lnTo>
                  <a:lnTo>
                    <a:pt x="397" y="199"/>
                  </a:lnTo>
                  <a:lnTo>
                    <a:pt x="453" y="170"/>
                  </a:lnTo>
                  <a:lnTo>
                    <a:pt x="510" y="170"/>
                  </a:lnTo>
                  <a:lnTo>
                    <a:pt x="567" y="114"/>
                  </a:lnTo>
                  <a:lnTo>
                    <a:pt x="482" y="57"/>
                  </a:lnTo>
                  <a:lnTo>
                    <a:pt x="482" y="0"/>
                  </a:lnTo>
                  <a:lnTo>
                    <a:pt x="397" y="0"/>
                  </a:lnTo>
                  <a:lnTo>
                    <a:pt x="397" y="142"/>
                  </a:lnTo>
                  <a:lnTo>
                    <a:pt x="283" y="85"/>
                  </a:lnTo>
                  <a:lnTo>
                    <a:pt x="255" y="114"/>
                  </a:lnTo>
                  <a:lnTo>
                    <a:pt x="227" y="85"/>
                  </a:lnTo>
                  <a:lnTo>
                    <a:pt x="227" y="57"/>
                  </a:lnTo>
                  <a:lnTo>
                    <a:pt x="198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9" name="Freeform 706"/>
            <p:cNvSpPr>
              <a:spLocks/>
            </p:cNvSpPr>
            <p:nvPr/>
          </p:nvSpPr>
          <p:spPr bwMode="auto">
            <a:xfrm>
              <a:off x="6498" y="5065"/>
              <a:ext cx="482" cy="312"/>
            </a:xfrm>
            <a:custGeom>
              <a:avLst/>
              <a:gdLst>
                <a:gd name="T0" fmla="*/ 171 w 482"/>
                <a:gd name="T1" fmla="*/ 0 h 312"/>
                <a:gd name="T2" fmla="*/ 114 w 482"/>
                <a:gd name="T3" fmla="*/ 57 h 312"/>
                <a:gd name="T4" fmla="*/ 85 w 482"/>
                <a:gd name="T5" fmla="*/ 57 h 312"/>
                <a:gd name="T6" fmla="*/ 0 w 482"/>
                <a:gd name="T7" fmla="*/ 85 h 312"/>
                <a:gd name="T8" fmla="*/ 0 w 482"/>
                <a:gd name="T9" fmla="*/ 142 h 312"/>
                <a:gd name="T10" fmla="*/ 29 w 482"/>
                <a:gd name="T11" fmla="*/ 142 h 312"/>
                <a:gd name="T12" fmla="*/ 114 w 482"/>
                <a:gd name="T13" fmla="*/ 85 h 312"/>
                <a:gd name="T14" fmla="*/ 142 w 482"/>
                <a:gd name="T15" fmla="*/ 85 h 312"/>
                <a:gd name="T16" fmla="*/ 142 w 482"/>
                <a:gd name="T17" fmla="*/ 142 h 312"/>
                <a:gd name="T18" fmla="*/ 199 w 482"/>
                <a:gd name="T19" fmla="*/ 170 h 312"/>
                <a:gd name="T20" fmla="*/ 199 w 482"/>
                <a:gd name="T21" fmla="*/ 227 h 312"/>
                <a:gd name="T22" fmla="*/ 312 w 482"/>
                <a:gd name="T23" fmla="*/ 199 h 312"/>
                <a:gd name="T24" fmla="*/ 369 w 482"/>
                <a:gd name="T25" fmla="*/ 255 h 312"/>
                <a:gd name="T26" fmla="*/ 369 w 482"/>
                <a:gd name="T27" fmla="*/ 312 h 312"/>
                <a:gd name="T28" fmla="*/ 482 w 482"/>
                <a:gd name="T29" fmla="*/ 227 h 312"/>
                <a:gd name="T30" fmla="*/ 454 w 482"/>
                <a:gd name="T31" fmla="*/ 199 h 312"/>
                <a:gd name="T32" fmla="*/ 426 w 482"/>
                <a:gd name="T33" fmla="*/ 227 h 312"/>
                <a:gd name="T34" fmla="*/ 397 w 482"/>
                <a:gd name="T35" fmla="*/ 199 h 312"/>
                <a:gd name="T36" fmla="*/ 426 w 482"/>
                <a:gd name="T37" fmla="*/ 170 h 312"/>
                <a:gd name="T38" fmla="*/ 341 w 482"/>
                <a:gd name="T39" fmla="*/ 114 h 312"/>
                <a:gd name="T40" fmla="*/ 341 w 482"/>
                <a:gd name="T41" fmla="*/ 142 h 312"/>
                <a:gd name="T42" fmla="*/ 284 w 482"/>
                <a:gd name="T43" fmla="*/ 85 h 312"/>
                <a:gd name="T44" fmla="*/ 171 w 482"/>
                <a:gd name="T45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82" h="312">
                  <a:moveTo>
                    <a:pt x="171" y="0"/>
                  </a:moveTo>
                  <a:lnTo>
                    <a:pt x="114" y="57"/>
                  </a:lnTo>
                  <a:lnTo>
                    <a:pt x="85" y="57"/>
                  </a:lnTo>
                  <a:lnTo>
                    <a:pt x="0" y="85"/>
                  </a:lnTo>
                  <a:lnTo>
                    <a:pt x="0" y="142"/>
                  </a:lnTo>
                  <a:lnTo>
                    <a:pt x="29" y="142"/>
                  </a:lnTo>
                  <a:lnTo>
                    <a:pt x="114" y="85"/>
                  </a:lnTo>
                  <a:lnTo>
                    <a:pt x="142" y="85"/>
                  </a:lnTo>
                  <a:lnTo>
                    <a:pt x="142" y="142"/>
                  </a:lnTo>
                  <a:lnTo>
                    <a:pt x="199" y="170"/>
                  </a:lnTo>
                  <a:lnTo>
                    <a:pt x="199" y="227"/>
                  </a:lnTo>
                  <a:lnTo>
                    <a:pt x="312" y="199"/>
                  </a:lnTo>
                  <a:lnTo>
                    <a:pt x="369" y="255"/>
                  </a:lnTo>
                  <a:lnTo>
                    <a:pt x="369" y="312"/>
                  </a:lnTo>
                  <a:lnTo>
                    <a:pt x="482" y="227"/>
                  </a:lnTo>
                  <a:lnTo>
                    <a:pt x="454" y="199"/>
                  </a:lnTo>
                  <a:lnTo>
                    <a:pt x="426" y="227"/>
                  </a:lnTo>
                  <a:lnTo>
                    <a:pt x="397" y="199"/>
                  </a:lnTo>
                  <a:lnTo>
                    <a:pt x="426" y="170"/>
                  </a:lnTo>
                  <a:lnTo>
                    <a:pt x="341" y="114"/>
                  </a:lnTo>
                  <a:lnTo>
                    <a:pt x="341" y="142"/>
                  </a:lnTo>
                  <a:lnTo>
                    <a:pt x="284" y="85"/>
                  </a:lnTo>
                  <a:lnTo>
                    <a:pt x="17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0" name="Freeform 707"/>
            <p:cNvSpPr>
              <a:spLocks/>
            </p:cNvSpPr>
            <p:nvPr/>
          </p:nvSpPr>
          <p:spPr bwMode="auto">
            <a:xfrm>
              <a:off x="6527" y="4271"/>
              <a:ext cx="1361" cy="596"/>
            </a:xfrm>
            <a:custGeom>
              <a:avLst/>
              <a:gdLst>
                <a:gd name="T0" fmla="*/ 56 w 1361"/>
                <a:gd name="T1" fmla="*/ 57 h 596"/>
                <a:gd name="T2" fmla="*/ 56 w 1361"/>
                <a:gd name="T3" fmla="*/ 227 h 596"/>
                <a:gd name="T4" fmla="*/ 0 w 1361"/>
                <a:gd name="T5" fmla="*/ 341 h 596"/>
                <a:gd name="T6" fmla="*/ 113 w 1361"/>
                <a:gd name="T7" fmla="*/ 511 h 596"/>
                <a:gd name="T8" fmla="*/ 198 w 1361"/>
                <a:gd name="T9" fmla="*/ 539 h 596"/>
                <a:gd name="T10" fmla="*/ 397 w 1361"/>
                <a:gd name="T11" fmla="*/ 482 h 596"/>
                <a:gd name="T12" fmla="*/ 482 w 1361"/>
                <a:gd name="T13" fmla="*/ 511 h 596"/>
                <a:gd name="T14" fmla="*/ 510 w 1361"/>
                <a:gd name="T15" fmla="*/ 341 h 596"/>
                <a:gd name="T16" fmla="*/ 510 w 1361"/>
                <a:gd name="T17" fmla="*/ 397 h 596"/>
                <a:gd name="T18" fmla="*/ 595 w 1361"/>
                <a:gd name="T19" fmla="*/ 397 h 596"/>
                <a:gd name="T20" fmla="*/ 680 w 1361"/>
                <a:gd name="T21" fmla="*/ 426 h 596"/>
                <a:gd name="T22" fmla="*/ 680 w 1361"/>
                <a:gd name="T23" fmla="*/ 596 h 596"/>
                <a:gd name="T24" fmla="*/ 879 w 1361"/>
                <a:gd name="T25" fmla="*/ 567 h 596"/>
                <a:gd name="T26" fmla="*/ 850 w 1361"/>
                <a:gd name="T27" fmla="*/ 369 h 596"/>
                <a:gd name="T28" fmla="*/ 907 w 1361"/>
                <a:gd name="T29" fmla="*/ 284 h 596"/>
                <a:gd name="T30" fmla="*/ 1077 w 1361"/>
                <a:gd name="T31" fmla="*/ 312 h 596"/>
                <a:gd name="T32" fmla="*/ 1134 w 1361"/>
                <a:gd name="T33" fmla="*/ 227 h 596"/>
                <a:gd name="T34" fmla="*/ 1361 w 1361"/>
                <a:gd name="T35" fmla="*/ 114 h 596"/>
                <a:gd name="T36" fmla="*/ 1219 w 1361"/>
                <a:gd name="T37" fmla="*/ 85 h 596"/>
                <a:gd name="T38" fmla="*/ 1049 w 1361"/>
                <a:gd name="T39" fmla="*/ 114 h 596"/>
                <a:gd name="T40" fmla="*/ 907 w 1361"/>
                <a:gd name="T41" fmla="*/ 199 h 596"/>
                <a:gd name="T42" fmla="*/ 822 w 1361"/>
                <a:gd name="T43" fmla="*/ 256 h 596"/>
                <a:gd name="T44" fmla="*/ 709 w 1361"/>
                <a:gd name="T45" fmla="*/ 341 h 596"/>
                <a:gd name="T46" fmla="*/ 680 w 1361"/>
                <a:gd name="T47" fmla="*/ 256 h 596"/>
                <a:gd name="T48" fmla="*/ 623 w 1361"/>
                <a:gd name="T49" fmla="*/ 256 h 596"/>
                <a:gd name="T50" fmla="*/ 567 w 1361"/>
                <a:gd name="T51" fmla="*/ 170 h 596"/>
                <a:gd name="T52" fmla="*/ 510 w 1361"/>
                <a:gd name="T53" fmla="*/ 57 h 596"/>
                <a:gd name="T54" fmla="*/ 340 w 1361"/>
                <a:gd name="T55" fmla="*/ 57 h 596"/>
                <a:gd name="T56" fmla="*/ 283 w 1361"/>
                <a:gd name="T57" fmla="*/ 0 h 596"/>
                <a:gd name="T58" fmla="*/ 227 w 1361"/>
                <a:gd name="T59" fmla="*/ 57 h 596"/>
                <a:gd name="T60" fmla="*/ 170 w 1361"/>
                <a:gd name="T61" fmla="*/ 29 h 596"/>
                <a:gd name="T62" fmla="*/ 142 w 1361"/>
                <a:gd name="T63" fmla="*/ 114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61" h="596">
                  <a:moveTo>
                    <a:pt x="85" y="57"/>
                  </a:moveTo>
                  <a:lnTo>
                    <a:pt x="56" y="57"/>
                  </a:lnTo>
                  <a:lnTo>
                    <a:pt x="85" y="170"/>
                  </a:lnTo>
                  <a:lnTo>
                    <a:pt x="56" y="227"/>
                  </a:lnTo>
                  <a:lnTo>
                    <a:pt x="0" y="199"/>
                  </a:lnTo>
                  <a:lnTo>
                    <a:pt x="0" y="341"/>
                  </a:lnTo>
                  <a:lnTo>
                    <a:pt x="142" y="482"/>
                  </a:lnTo>
                  <a:lnTo>
                    <a:pt x="113" y="511"/>
                  </a:lnTo>
                  <a:lnTo>
                    <a:pt x="170" y="596"/>
                  </a:lnTo>
                  <a:lnTo>
                    <a:pt x="198" y="539"/>
                  </a:lnTo>
                  <a:lnTo>
                    <a:pt x="198" y="511"/>
                  </a:lnTo>
                  <a:lnTo>
                    <a:pt x="397" y="482"/>
                  </a:lnTo>
                  <a:lnTo>
                    <a:pt x="425" y="511"/>
                  </a:lnTo>
                  <a:lnTo>
                    <a:pt x="482" y="511"/>
                  </a:lnTo>
                  <a:lnTo>
                    <a:pt x="425" y="426"/>
                  </a:lnTo>
                  <a:lnTo>
                    <a:pt x="510" y="341"/>
                  </a:lnTo>
                  <a:lnTo>
                    <a:pt x="538" y="369"/>
                  </a:lnTo>
                  <a:lnTo>
                    <a:pt x="510" y="397"/>
                  </a:lnTo>
                  <a:lnTo>
                    <a:pt x="510" y="426"/>
                  </a:lnTo>
                  <a:lnTo>
                    <a:pt x="595" y="397"/>
                  </a:lnTo>
                  <a:lnTo>
                    <a:pt x="623" y="426"/>
                  </a:lnTo>
                  <a:lnTo>
                    <a:pt x="680" y="426"/>
                  </a:lnTo>
                  <a:lnTo>
                    <a:pt x="737" y="454"/>
                  </a:lnTo>
                  <a:lnTo>
                    <a:pt x="680" y="596"/>
                  </a:lnTo>
                  <a:lnTo>
                    <a:pt x="765" y="539"/>
                  </a:lnTo>
                  <a:lnTo>
                    <a:pt x="879" y="567"/>
                  </a:lnTo>
                  <a:lnTo>
                    <a:pt x="907" y="539"/>
                  </a:lnTo>
                  <a:lnTo>
                    <a:pt x="850" y="369"/>
                  </a:lnTo>
                  <a:lnTo>
                    <a:pt x="907" y="341"/>
                  </a:lnTo>
                  <a:lnTo>
                    <a:pt x="907" y="284"/>
                  </a:lnTo>
                  <a:lnTo>
                    <a:pt x="1049" y="256"/>
                  </a:lnTo>
                  <a:lnTo>
                    <a:pt x="1077" y="312"/>
                  </a:lnTo>
                  <a:lnTo>
                    <a:pt x="1105" y="284"/>
                  </a:lnTo>
                  <a:lnTo>
                    <a:pt x="1134" y="227"/>
                  </a:lnTo>
                  <a:lnTo>
                    <a:pt x="1247" y="170"/>
                  </a:lnTo>
                  <a:lnTo>
                    <a:pt x="1361" y="114"/>
                  </a:lnTo>
                  <a:lnTo>
                    <a:pt x="1219" y="114"/>
                  </a:lnTo>
                  <a:lnTo>
                    <a:pt x="1219" y="85"/>
                  </a:lnTo>
                  <a:lnTo>
                    <a:pt x="1134" y="85"/>
                  </a:lnTo>
                  <a:lnTo>
                    <a:pt x="1049" y="114"/>
                  </a:lnTo>
                  <a:lnTo>
                    <a:pt x="1020" y="199"/>
                  </a:lnTo>
                  <a:lnTo>
                    <a:pt x="907" y="199"/>
                  </a:lnTo>
                  <a:lnTo>
                    <a:pt x="850" y="256"/>
                  </a:lnTo>
                  <a:lnTo>
                    <a:pt x="822" y="256"/>
                  </a:lnTo>
                  <a:lnTo>
                    <a:pt x="822" y="312"/>
                  </a:lnTo>
                  <a:lnTo>
                    <a:pt x="709" y="341"/>
                  </a:lnTo>
                  <a:lnTo>
                    <a:pt x="652" y="312"/>
                  </a:lnTo>
                  <a:lnTo>
                    <a:pt x="680" y="256"/>
                  </a:lnTo>
                  <a:lnTo>
                    <a:pt x="652" y="227"/>
                  </a:lnTo>
                  <a:lnTo>
                    <a:pt x="623" y="256"/>
                  </a:lnTo>
                  <a:lnTo>
                    <a:pt x="538" y="199"/>
                  </a:lnTo>
                  <a:lnTo>
                    <a:pt x="567" y="170"/>
                  </a:lnTo>
                  <a:lnTo>
                    <a:pt x="510" y="114"/>
                  </a:lnTo>
                  <a:lnTo>
                    <a:pt x="510" y="57"/>
                  </a:lnTo>
                  <a:lnTo>
                    <a:pt x="453" y="114"/>
                  </a:lnTo>
                  <a:lnTo>
                    <a:pt x="340" y="57"/>
                  </a:lnTo>
                  <a:lnTo>
                    <a:pt x="340" y="29"/>
                  </a:lnTo>
                  <a:lnTo>
                    <a:pt x="283" y="0"/>
                  </a:lnTo>
                  <a:lnTo>
                    <a:pt x="283" y="29"/>
                  </a:lnTo>
                  <a:lnTo>
                    <a:pt x="227" y="57"/>
                  </a:lnTo>
                  <a:lnTo>
                    <a:pt x="198" y="0"/>
                  </a:lnTo>
                  <a:lnTo>
                    <a:pt x="170" y="29"/>
                  </a:lnTo>
                  <a:lnTo>
                    <a:pt x="170" y="114"/>
                  </a:lnTo>
                  <a:lnTo>
                    <a:pt x="142" y="114"/>
                  </a:lnTo>
                  <a:lnTo>
                    <a:pt x="85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1" name="Freeform 708"/>
            <p:cNvSpPr>
              <a:spLocks/>
            </p:cNvSpPr>
            <p:nvPr/>
          </p:nvSpPr>
          <p:spPr bwMode="auto">
            <a:xfrm>
              <a:off x="7264" y="4271"/>
              <a:ext cx="113" cy="142"/>
            </a:xfrm>
            <a:custGeom>
              <a:avLst/>
              <a:gdLst>
                <a:gd name="T0" fmla="*/ 57 w 113"/>
                <a:gd name="T1" fmla="*/ 0 h 142"/>
                <a:gd name="T2" fmla="*/ 0 w 113"/>
                <a:gd name="T3" fmla="*/ 29 h 142"/>
                <a:gd name="T4" fmla="*/ 0 w 113"/>
                <a:gd name="T5" fmla="*/ 114 h 142"/>
                <a:gd name="T6" fmla="*/ 28 w 113"/>
                <a:gd name="T7" fmla="*/ 85 h 142"/>
                <a:gd name="T8" fmla="*/ 57 w 113"/>
                <a:gd name="T9" fmla="*/ 142 h 142"/>
                <a:gd name="T10" fmla="*/ 113 w 113"/>
                <a:gd name="T11" fmla="*/ 142 h 142"/>
                <a:gd name="T12" fmla="*/ 85 w 113"/>
                <a:gd name="T13" fmla="*/ 57 h 142"/>
                <a:gd name="T14" fmla="*/ 57 w 113"/>
                <a:gd name="T15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" h="142">
                  <a:moveTo>
                    <a:pt x="57" y="0"/>
                  </a:moveTo>
                  <a:lnTo>
                    <a:pt x="0" y="29"/>
                  </a:lnTo>
                  <a:lnTo>
                    <a:pt x="0" y="114"/>
                  </a:lnTo>
                  <a:lnTo>
                    <a:pt x="28" y="85"/>
                  </a:lnTo>
                  <a:lnTo>
                    <a:pt x="57" y="142"/>
                  </a:lnTo>
                  <a:lnTo>
                    <a:pt x="113" y="142"/>
                  </a:lnTo>
                  <a:lnTo>
                    <a:pt x="85" y="57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2" name="Freeform 709"/>
            <p:cNvSpPr>
              <a:spLocks/>
            </p:cNvSpPr>
            <p:nvPr/>
          </p:nvSpPr>
          <p:spPr bwMode="auto">
            <a:xfrm>
              <a:off x="7349" y="4867"/>
              <a:ext cx="113" cy="56"/>
            </a:xfrm>
            <a:custGeom>
              <a:avLst/>
              <a:gdLst>
                <a:gd name="T0" fmla="*/ 28 w 113"/>
                <a:gd name="T1" fmla="*/ 0 h 56"/>
                <a:gd name="T2" fmla="*/ 0 w 113"/>
                <a:gd name="T3" fmla="*/ 0 h 56"/>
                <a:gd name="T4" fmla="*/ 85 w 113"/>
                <a:gd name="T5" fmla="*/ 56 h 56"/>
                <a:gd name="T6" fmla="*/ 113 w 113"/>
                <a:gd name="T7" fmla="*/ 28 h 56"/>
                <a:gd name="T8" fmla="*/ 28 w 113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56">
                  <a:moveTo>
                    <a:pt x="28" y="0"/>
                  </a:moveTo>
                  <a:lnTo>
                    <a:pt x="0" y="0"/>
                  </a:lnTo>
                  <a:lnTo>
                    <a:pt x="85" y="56"/>
                  </a:lnTo>
                  <a:lnTo>
                    <a:pt x="113" y="28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3" name="Freeform 710"/>
            <p:cNvSpPr>
              <a:spLocks/>
            </p:cNvSpPr>
            <p:nvPr/>
          </p:nvSpPr>
          <p:spPr bwMode="auto">
            <a:xfrm>
              <a:off x="7547" y="3931"/>
              <a:ext cx="142" cy="114"/>
            </a:xfrm>
            <a:custGeom>
              <a:avLst/>
              <a:gdLst>
                <a:gd name="T0" fmla="*/ 142 w 142"/>
                <a:gd name="T1" fmla="*/ 85 h 114"/>
                <a:gd name="T2" fmla="*/ 85 w 142"/>
                <a:gd name="T3" fmla="*/ 0 h 114"/>
                <a:gd name="T4" fmla="*/ 0 w 142"/>
                <a:gd name="T5" fmla="*/ 0 h 114"/>
                <a:gd name="T6" fmla="*/ 29 w 142"/>
                <a:gd name="T7" fmla="*/ 57 h 114"/>
                <a:gd name="T8" fmla="*/ 85 w 142"/>
                <a:gd name="T9" fmla="*/ 114 h 114"/>
                <a:gd name="T10" fmla="*/ 142 w 142"/>
                <a:gd name="T11" fmla="*/ 8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114">
                  <a:moveTo>
                    <a:pt x="142" y="85"/>
                  </a:moveTo>
                  <a:lnTo>
                    <a:pt x="85" y="0"/>
                  </a:lnTo>
                  <a:lnTo>
                    <a:pt x="0" y="0"/>
                  </a:lnTo>
                  <a:lnTo>
                    <a:pt x="29" y="57"/>
                  </a:lnTo>
                  <a:lnTo>
                    <a:pt x="85" y="114"/>
                  </a:lnTo>
                  <a:lnTo>
                    <a:pt x="142" y="8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4" name="Freeform 711"/>
            <p:cNvSpPr>
              <a:spLocks/>
            </p:cNvSpPr>
            <p:nvPr/>
          </p:nvSpPr>
          <p:spPr bwMode="auto">
            <a:xfrm>
              <a:off x="5960" y="4300"/>
              <a:ext cx="397" cy="538"/>
            </a:xfrm>
            <a:custGeom>
              <a:avLst/>
              <a:gdLst>
                <a:gd name="T0" fmla="*/ 397 w 397"/>
                <a:gd name="T1" fmla="*/ 538 h 538"/>
                <a:gd name="T2" fmla="*/ 397 w 397"/>
                <a:gd name="T3" fmla="*/ 482 h 538"/>
                <a:gd name="T4" fmla="*/ 283 w 397"/>
                <a:gd name="T5" fmla="*/ 368 h 538"/>
                <a:gd name="T6" fmla="*/ 227 w 397"/>
                <a:gd name="T7" fmla="*/ 283 h 538"/>
                <a:gd name="T8" fmla="*/ 283 w 397"/>
                <a:gd name="T9" fmla="*/ 198 h 538"/>
                <a:gd name="T10" fmla="*/ 283 w 397"/>
                <a:gd name="T11" fmla="*/ 56 h 538"/>
                <a:gd name="T12" fmla="*/ 198 w 397"/>
                <a:gd name="T13" fmla="*/ 0 h 538"/>
                <a:gd name="T14" fmla="*/ 56 w 397"/>
                <a:gd name="T15" fmla="*/ 28 h 538"/>
                <a:gd name="T16" fmla="*/ 56 w 397"/>
                <a:gd name="T17" fmla="*/ 170 h 538"/>
                <a:gd name="T18" fmla="*/ 85 w 397"/>
                <a:gd name="T19" fmla="*/ 170 h 538"/>
                <a:gd name="T20" fmla="*/ 56 w 397"/>
                <a:gd name="T21" fmla="*/ 255 h 538"/>
                <a:gd name="T22" fmla="*/ 0 w 397"/>
                <a:gd name="T23" fmla="*/ 283 h 538"/>
                <a:gd name="T24" fmla="*/ 113 w 397"/>
                <a:gd name="T25" fmla="*/ 312 h 538"/>
                <a:gd name="T26" fmla="*/ 170 w 397"/>
                <a:gd name="T27" fmla="*/ 397 h 538"/>
                <a:gd name="T28" fmla="*/ 255 w 397"/>
                <a:gd name="T29" fmla="*/ 425 h 538"/>
                <a:gd name="T30" fmla="*/ 340 w 397"/>
                <a:gd name="T31" fmla="*/ 482 h 538"/>
                <a:gd name="T32" fmla="*/ 312 w 397"/>
                <a:gd name="T33" fmla="*/ 538 h 538"/>
                <a:gd name="T34" fmla="*/ 397 w 397"/>
                <a:gd name="T35" fmla="*/ 538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7" h="538">
                  <a:moveTo>
                    <a:pt x="397" y="538"/>
                  </a:moveTo>
                  <a:lnTo>
                    <a:pt x="397" y="482"/>
                  </a:lnTo>
                  <a:lnTo>
                    <a:pt x="283" y="368"/>
                  </a:lnTo>
                  <a:lnTo>
                    <a:pt x="227" y="283"/>
                  </a:lnTo>
                  <a:lnTo>
                    <a:pt x="283" y="198"/>
                  </a:lnTo>
                  <a:lnTo>
                    <a:pt x="283" y="56"/>
                  </a:lnTo>
                  <a:lnTo>
                    <a:pt x="198" y="0"/>
                  </a:lnTo>
                  <a:lnTo>
                    <a:pt x="56" y="28"/>
                  </a:lnTo>
                  <a:lnTo>
                    <a:pt x="56" y="170"/>
                  </a:lnTo>
                  <a:lnTo>
                    <a:pt x="85" y="170"/>
                  </a:lnTo>
                  <a:lnTo>
                    <a:pt x="56" y="255"/>
                  </a:lnTo>
                  <a:lnTo>
                    <a:pt x="0" y="283"/>
                  </a:lnTo>
                  <a:lnTo>
                    <a:pt x="113" y="312"/>
                  </a:lnTo>
                  <a:lnTo>
                    <a:pt x="170" y="397"/>
                  </a:lnTo>
                  <a:lnTo>
                    <a:pt x="255" y="425"/>
                  </a:lnTo>
                  <a:lnTo>
                    <a:pt x="340" y="482"/>
                  </a:lnTo>
                  <a:lnTo>
                    <a:pt x="312" y="538"/>
                  </a:lnTo>
                  <a:lnTo>
                    <a:pt x="397" y="53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5" name="Freeform 712"/>
            <p:cNvSpPr>
              <a:spLocks/>
            </p:cNvSpPr>
            <p:nvPr/>
          </p:nvSpPr>
          <p:spPr bwMode="auto">
            <a:xfrm>
              <a:off x="5988" y="3789"/>
              <a:ext cx="652" cy="1163"/>
            </a:xfrm>
            <a:custGeom>
              <a:avLst/>
              <a:gdLst>
                <a:gd name="T0" fmla="*/ 454 w 652"/>
                <a:gd name="T1" fmla="*/ 1163 h 1163"/>
                <a:gd name="T2" fmla="*/ 369 w 652"/>
                <a:gd name="T3" fmla="*/ 1106 h 1163"/>
                <a:gd name="T4" fmla="*/ 369 w 652"/>
                <a:gd name="T5" fmla="*/ 1049 h 1163"/>
                <a:gd name="T6" fmla="*/ 369 w 652"/>
                <a:gd name="T7" fmla="*/ 993 h 1163"/>
                <a:gd name="T8" fmla="*/ 255 w 652"/>
                <a:gd name="T9" fmla="*/ 879 h 1163"/>
                <a:gd name="T10" fmla="*/ 199 w 652"/>
                <a:gd name="T11" fmla="*/ 794 h 1163"/>
                <a:gd name="T12" fmla="*/ 255 w 652"/>
                <a:gd name="T13" fmla="*/ 709 h 1163"/>
                <a:gd name="T14" fmla="*/ 255 w 652"/>
                <a:gd name="T15" fmla="*/ 567 h 1163"/>
                <a:gd name="T16" fmla="*/ 170 w 652"/>
                <a:gd name="T17" fmla="*/ 511 h 1163"/>
                <a:gd name="T18" fmla="*/ 28 w 652"/>
                <a:gd name="T19" fmla="*/ 539 h 1163"/>
                <a:gd name="T20" fmla="*/ 0 w 652"/>
                <a:gd name="T21" fmla="*/ 511 h 1163"/>
                <a:gd name="T22" fmla="*/ 28 w 652"/>
                <a:gd name="T23" fmla="*/ 454 h 1163"/>
                <a:gd name="T24" fmla="*/ 28 w 652"/>
                <a:gd name="T25" fmla="*/ 341 h 1163"/>
                <a:gd name="T26" fmla="*/ 57 w 652"/>
                <a:gd name="T27" fmla="*/ 312 h 1163"/>
                <a:gd name="T28" fmla="*/ 85 w 652"/>
                <a:gd name="T29" fmla="*/ 199 h 1163"/>
                <a:gd name="T30" fmla="*/ 57 w 652"/>
                <a:gd name="T31" fmla="*/ 171 h 1163"/>
                <a:gd name="T32" fmla="*/ 114 w 652"/>
                <a:gd name="T33" fmla="*/ 142 h 1163"/>
                <a:gd name="T34" fmla="*/ 142 w 652"/>
                <a:gd name="T35" fmla="*/ 57 h 1163"/>
                <a:gd name="T36" fmla="*/ 227 w 652"/>
                <a:gd name="T37" fmla="*/ 0 h 1163"/>
                <a:gd name="T38" fmla="*/ 312 w 652"/>
                <a:gd name="T39" fmla="*/ 0 h 1163"/>
                <a:gd name="T40" fmla="*/ 340 w 652"/>
                <a:gd name="T41" fmla="*/ 85 h 1163"/>
                <a:gd name="T42" fmla="*/ 397 w 652"/>
                <a:gd name="T43" fmla="*/ 85 h 1163"/>
                <a:gd name="T44" fmla="*/ 510 w 652"/>
                <a:gd name="T45" fmla="*/ 199 h 1163"/>
                <a:gd name="T46" fmla="*/ 595 w 652"/>
                <a:gd name="T47" fmla="*/ 199 h 1163"/>
                <a:gd name="T48" fmla="*/ 652 w 652"/>
                <a:gd name="T49" fmla="*/ 256 h 1163"/>
                <a:gd name="T50" fmla="*/ 624 w 652"/>
                <a:gd name="T51" fmla="*/ 341 h 1163"/>
                <a:gd name="T52" fmla="*/ 652 w 652"/>
                <a:gd name="T53" fmla="*/ 397 h 1163"/>
                <a:gd name="T54" fmla="*/ 595 w 652"/>
                <a:gd name="T55" fmla="*/ 482 h 1163"/>
                <a:gd name="T56" fmla="*/ 482 w 652"/>
                <a:gd name="T57" fmla="*/ 539 h 1163"/>
                <a:gd name="T58" fmla="*/ 340 w 652"/>
                <a:gd name="T59" fmla="*/ 539 h 1163"/>
                <a:gd name="T60" fmla="*/ 312 w 652"/>
                <a:gd name="T61" fmla="*/ 596 h 1163"/>
                <a:gd name="T62" fmla="*/ 340 w 652"/>
                <a:gd name="T63" fmla="*/ 823 h 1163"/>
                <a:gd name="T64" fmla="*/ 340 w 652"/>
                <a:gd name="T65" fmla="*/ 851 h 1163"/>
                <a:gd name="T66" fmla="*/ 340 w 652"/>
                <a:gd name="T67" fmla="*/ 879 h 1163"/>
                <a:gd name="T68" fmla="*/ 340 w 652"/>
                <a:gd name="T69" fmla="*/ 908 h 1163"/>
                <a:gd name="T70" fmla="*/ 369 w 652"/>
                <a:gd name="T71" fmla="*/ 936 h 1163"/>
                <a:gd name="T72" fmla="*/ 425 w 652"/>
                <a:gd name="T73" fmla="*/ 964 h 1163"/>
                <a:gd name="T74" fmla="*/ 425 w 652"/>
                <a:gd name="T75" fmla="*/ 1021 h 1163"/>
                <a:gd name="T76" fmla="*/ 454 w 652"/>
                <a:gd name="T77" fmla="*/ 1049 h 1163"/>
                <a:gd name="T78" fmla="*/ 482 w 652"/>
                <a:gd name="T79" fmla="*/ 1106 h 1163"/>
                <a:gd name="T80" fmla="*/ 454 w 652"/>
                <a:gd name="T81" fmla="*/ 1163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1163">
                  <a:moveTo>
                    <a:pt x="454" y="1163"/>
                  </a:moveTo>
                  <a:lnTo>
                    <a:pt x="369" y="1106"/>
                  </a:lnTo>
                  <a:lnTo>
                    <a:pt x="369" y="1049"/>
                  </a:lnTo>
                  <a:lnTo>
                    <a:pt x="369" y="993"/>
                  </a:lnTo>
                  <a:lnTo>
                    <a:pt x="255" y="879"/>
                  </a:lnTo>
                  <a:lnTo>
                    <a:pt x="199" y="794"/>
                  </a:lnTo>
                  <a:lnTo>
                    <a:pt x="255" y="709"/>
                  </a:lnTo>
                  <a:lnTo>
                    <a:pt x="255" y="567"/>
                  </a:lnTo>
                  <a:lnTo>
                    <a:pt x="170" y="511"/>
                  </a:lnTo>
                  <a:lnTo>
                    <a:pt x="28" y="539"/>
                  </a:lnTo>
                  <a:lnTo>
                    <a:pt x="0" y="511"/>
                  </a:lnTo>
                  <a:lnTo>
                    <a:pt x="28" y="454"/>
                  </a:lnTo>
                  <a:lnTo>
                    <a:pt x="28" y="341"/>
                  </a:lnTo>
                  <a:lnTo>
                    <a:pt x="57" y="312"/>
                  </a:lnTo>
                  <a:lnTo>
                    <a:pt x="85" y="199"/>
                  </a:lnTo>
                  <a:lnTo>
                    <a:pt x="57" y="171"/>
                  </a:lnTo>
                  <a:lnTo>
                    <a:pt x="114" y="142"/>
                  </a:lnTo>
                  <a:lnTo>
                    <a:pt x="142" y="57"/>
                  </a:lnTo>
                  <a:lnTo>
                    <a:pt x="227" y="0"/>
                  </a:lnTo>
                  <a:lnTo>
                    <a:pt x="312" y="0"/>
                  </a:lnTo>
                  <a:lnTo>
                    <a:pt x="340" y="85"/>
                  </a:lnTo>
                  <a:lnTo>
                    <a:pt x="397" y="85"/>
                  </a:lnTo>
                  <a:lnTo>
                    <a:pt x="510" y="199"/>
                  </a:lnTo>
                  <a:lnTo>
                    <a:pt x="595" y="199"/>
                  </a:lnTo>
                  <a:lnTo>
                    <a:pt x="652" y="256"/>
                  </a:lnTo>
                  <a:lnTo>
                    <a:pt x="624" y="341"/>
                  </a:lnTo>
                  <a:lnTo>
                    <a:pt x="652" y="397"/>
                  </a:lnTo>
                  <a:lnTo>
                    <a:pt x="595" y="482"/>
                  </a:lnTo>
                  <a:lnTo>
                    <a:pt x="482" y="539"/>
                  </a:lnTo>
                  <a:lnTo>
                    <a:pt x="340" y="539"/>
                  </a:lnTo>
                  <a:lnTo>
                    <a:pt x="312" y="596"/>
                  </a:lnTo>
                  <a:lnTo>
                    <a:pt x="340" y="823"/>
                  </a:lnTo>
                  <a:lnTo>
                    <a:pt x="340" y="851"/>
                  </a:lnTo>
                  <a:lnTo>
                    <a:pt x="340" y="879"/>
                  </a:lnTo>
                  <a:lnTo>
                    <a:pt x="340" y="908"/>
                  </a:lnTo>
                  <a:lnTo>
                    <a:pt x="369" y="936"/>
                  </a:lnTo>
                  <a:lnTo>
                    <a:pt x="425" y="964"/>
                  </a:lnTo>
                  <a:lnTo>
                    <a:pt x="425" y="1021"/>
                  </a:lnTo>
                  <a:lnTo>
                    <a:pt x="454" y="1049"/>
                  </a:lnTo>
                  <a:lnTo>
                    <a:pt x="482" y="1106"/>
                  </a:lnTo>
                  <a:lnTo>
                    <a:pt x="454" y="116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6" name="Freeform 713"/>
            <p:cNvSpPr>
              <a:spLocks/>
            </p:cNvSpPr>
            <p:nvPr/>
          </p:nvSpPr>
          <p:spPr bwMode="auto">
            <a:xfrm>
              <a:off x="5648" y="4130"/>
              <a:ext cx="368" cy="482"/>
            </a:xfrm>
            <a:custGeom>
              <a:avLst/>
              <a:gdLst>
                <a:gd name="T0" fmla="*/ 368 w 368"/>
                <a:gd name="T1" fmla="*/ 0 h 482"/>
                <a:gd name="T2" fmla="*/ 368 w 368"/>
                <a:gd name="T3" fmla="*/ 113 h 482"/>
                <a:gd name="T4" fmla="*/ 340 w 368"/>
                <a:gd name="T5" fmla="*/ 170 h 482"/>
                <a:gd name="T6" fmla="*/ 368 w 368"/>
                <a:gd name="T7" fmla="*/ 198 h 482"/>
                <a:gd name="T8" fmla="*/ 368 w 368"/>
                <a:gd name="T9" fmla="*/ 340 h 482"/>
                <a:gd name="T10" fmla="*/ 312 w 368"/>
                <a:gd name="T11" fmla="*/ 425 h 482"/>
                <a:gd name="T12" fmla="*/ 198 w 368"/>
                <a:gd name="T13" fmla="*/ 482 h 482"/>
                <a:gd name="T14" fmla="*/ 198 w 368"/>
                <a:gd name="T15" fmla="*/ 425 h 482"/>
                <a:gd name="T16" fmla="*/ 142 w 368"/>
                <a:gd name="T17" fmla="*/ 397 h 482"/>
                <a:gd name="T18" fmla="*/ 28 w 368"/>
                <a:gd name="T19" fmla="*/ 283 h 482"/>
                <a:gd name="T20" fmla="*/ 0 w 368"/>
                <a:gd name="T21" fmla="*/ 198 h 482"/>
                <a:gd name="T22" fmla="*/ 85 w 368"/>
                <a:gd name="T23" fmla="*/ 170 h 482"/>
                <a:gd name="T24" fmla="*/ 85 w 368"/>
                <a:gd name="T25" fmla="*/ 113 h 482"/>
                <a:gd name="T26" fmla="*/ 142 w 368"/>
                <a:gd name="T27" fmla="*/ 85 h 482"/>
                <a:gd name="T28" fmla="*/ 198 w 368"/>
                <a:gd name="T29" fmla="*/ 28 h 482"/>
                <a:gd name="T30" fmla="*/ 312 w 368"/>
                <a:gd name="T31" fmla="*/ 56 h 482"/>
                <a:gd name="T32" fmla="*/ 368 w 368"/>
                <a:gd name="T33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8" h="482">
                  <a:moveTo>
                    <a:pt x="368" y="0"/>
                  </a:moveTo>
                  <a:lnTo>
                    <a:pt x="368" y="113"/>
                  </a:lnTo>
                  <a:lnTo>
                    <a:pt x="340" y="170"/>
                  </a:lnTo>
                  <a:lnTo>
                    <a:pt x="368" y="198"/>
                  </a:lnTo>
                  <a:lnTo>
                    <a:pt x="368" y="340"/>
                  </a:lnTo>
                  <a:lnTo>
                    <a:pt x="312" y="425"/>
                  </a:lnTo>
                  <a:lnTo>
                    <a:pt x="198" y="482"/>
                  </a:lnTo>
                  <a:lnTo>
                    <a:pt x="198" y="425"/>
                  </a:lnTo>
                  <a:lnTo>
                    <a:pt x="142" y="397"/>
                  </a:lnTo>
                  <a:lnTo>
                    <a:pt x="28" y="283"/>
                  </a:lnTo>
                  <a:lnTo>
                    <a:pt x="0" y="198"/>
                  </a:lnTo>
                  <a:lnTo>
                    <a:pt x="85" y="170"/>
                  </a:lnTo>
                  <a:lnTo>
                    <a:pt x="85" y="113"/>
                  </a:lnTo>
                  <a:lnTo>
                    <a:pt x="142" y="85"/>
                  </a:lnTo>
                  <a:lnTo>
                    <a:pt x="198" y="28"/>
                  </a:lnTo>
                  <a:lnTo>
                    <a:pt x="312" y="56"/>
                  </a:lnTo>
                  <a:lnTo>
                    <a:pt x="368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7" name="Freeform 714"/>
            <p:cNvSpPr>
              <a:spLocks/>
            </p:cNvSpPr>
            <p:nvPr/>
          </p:nvSpPr>
          <p:spPr bwMode="auto">
            <a:xfrm>
              <a:off x="5251" y="3903"/>
              <a:ext cx="794" cy="709"/>
            </a:xfrm>
            <a:custGeom>
              <a:avLst/>
              <a:gdLst>
                <a:gd name="T0" fmla="*/ 794 w 794"/>
                <a:gd name="T1" fmla="*/ 198 h 709"/>
                <a:gd name="T2" fmla="*/ 765 w 794"/>
                <a:gd name="T3" fmla="*/ 227 h 709"/>
                <a:gd name="T4" fmla="*/ 709 w 794"/>
                <a:gd name="T5" fmla="*/ 283 h 709"/>
                <a:gd name="T6" fmla="*/ 595 w 794"/>
                <a:gd name="T7" fmla="*/ 255 h 709"/>
                <a:gd name="T8" fmla="*/ 539 w 794"/>
                <a:gd name="T9" fmla="*/ 312 h 709"/>
                <a:gd name="T10" fmla="*/ 482 w 794"/>
                <a:gd name="T11" fmla="*/ 340 h 709"/>
                <a:gd name="T12" fmla="*/ 482 w 794"/>
                <a:gd name="T13" fmla="*/ 397 h 709"/>
                <a:gd name="T14" fmla="*/ 397 w 794"/>
                <a:gd name="T15" fmla="*/ 425 h 709"/>
                <a:gd name="T16" fmla="*/ 425 w 794"/>
                <a:gd name="T17" fmla="*/ 510 h 709"/>
                <a:gd name="T18" fmla="*/ 539 w 794"/>
                <a:gd name="T19" fmla="*/ 624 h 709"/>
                <a:gd name="T20" fmla="*/ 595 w 794"/>
                <a:gd name="T21" fmla="*/ 652 h 709"/>
                <a:gd name="T22" fmla="*/ 595 w 794"/>
                <a:gd name="T23" fmla="*/ 709 h 709"/>
                <a:gd name="T24" fmla="*/ 482 w 794"/>
                <a:gd name="T25" fmla="*/ 652 h 709"/>
                <a:gd name="T26" fmla="*/ 397 w 794"/>
                <a:gd name="T27" fmla="*/ 567 h 709"/>
                <a:gd name="T28" fmla="*/ 369 w 794"/>
                <a:gd name="T29" fmla="*/ 595 h 709"/>
                <a:gd name="T30" fmla="*/ 397 w 794"/>
                <a:gd name="T31" fmla="*/ 652 h 709"/>
                <a:gd name="T32" fmla="*/ 340 w 794"/>
                <a:gd name="T33" fmla="*/ 652 h 709"/>
                <a:gd name="T34" fmla="*/ 312 w 794"/>
                <a:gd name="T35" fmla="*/ 624 h 709"/>
                <a:gd name="T36" fmla="*/ 312 w 794"/>
                <a:gd name="T37" fmla="*/ 567 h 709"/>
                <a:gd name="T38" fmla="*/ 340 w 794"/>
                <a:gd name="T39" fmla="*/ 567 h 709"/>
                <a:gd name="T40" fmla="*/ 340 w 794"/>
                <a:gd name="T41" fmla="*/ 510 h 709"/>
                <a:gd name="T42" fmla="*/ 284 w 794"/>
                <a:gd name="T43" fmla="*/ 453 h 709"/>
                <a:gd name="T44" fmla="*/ 198 w 794"/>
                <a:gd name="T45" fmla="*/ 482 h 709"/>
                <a:gd name="T46" fmla="*/ 113 w 794"/>
                <a:gd name="T47" fmla="*/ 340 h 709"/>
                <a:gd name="T48" fmla="*/ 0 w 794"/>
                <a:gd name="T49" fmla="*/ 312 h 709"/>
                <a:gd name="T50" fmla="*/ 28 w 794"/>
                <a:gd name="T51" fmla="*/ 283 h 709"/>
                <a:gd name="T52" fmla="*/ 28 w 794"/>
                <a:gd name="T53" fmla="*/ 198 h 709"/>
                <a:gd name="T54" fmla="*/ 57 w 794"/>
                <a:gd name="T55" fmla="*/ 227 h 709"/>
                <a:gd name="T56" fmla="*/ 57 w 794"/>
                <a:gd name="T57" fmla="*/ 170 h 709"/>
                <a:gd name="T58" fmla="*/ 113 w 794"/>
                <a:gd name="T59" fmla="*/ 198 h 709"/>
                <a:gd name="T60" fmla="*/ 198 w 794"/>
                <a:gd name="T61" fmla="*/ 142 h 709"/>
                <a:gd name="T62" fmla="*/ 312 w 794"/>
                <a:gd name="T63" fmla="*/ 113 h 709"/>
                <a:gd name="T64" fmla="*/ 340 w 794"/>
                <a:gd name="T65" fmla="*/ 85 h 709"/>
                <a:gd name="T66" fmla="*/ 312 w 794"/>
                <a:gd name="T67" fmla="*/ 0 h 709"/>
                <a:gd name="T68" fmla="*/ 425 w 794"/>
                <a:gd name="T69" fmla="*/ 57 h 709"/>
                <a:gd name="T70" fmla="*/ 454 w 794"/>
                <a:gd name="T71" fmla="*/ 28 h 709"/>
                <a:gd name="T72" fmla="*/ 595 w 794"/>
                <a:gd name="T73" fmla="*/ 28 h 709"/>
                <a:gd name="T74" fmla="*/ 624 w 794"/>
                <a:gd name="T75" fmla="*/ 113 h 709"/>
                <a:gd name="T76" fmla="*/ 680 w 794"/>
                <a:gd name="T77" fmla="*/ 113 h 709"/>
                <a:gd name="T78" fmla="*/ 737 w 794"/>
                <a:gd name="T79" fmla="*/ 113 h 709"/>
                <a:gd name="T80" fmla="*/ 737 w 794"/>
                <a:gd name="T81" fmla="*/ 170 h 709"/>
                <a:gd name="T82" fmla="*/ 794 w 794"/>
                <a:gd name="T83" fmla="*/ 198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94" h="709">
                  <a:moveTo>
                    <a:pt x="794" y="198"/>
                  </a:moveTo>
                  <a:lnTo>
                    <a:pt x="765" y="227"/>
                  </a:lnTo>
                  <a:lnTo>
                    <a:pt x="709" y="283"/>
                  </a:lnTo>
                  <a:lnTo>
                    <a:pt x="595" y="255"/>
                  </a:lnTo>
                  <a:lnTo>
                    <a:pt x="539" y="312"/>
                  </a:lnTo>
                  <a:lnTo>
                    <a:pt x="482" y="340"/>
                  </a:lnTo>
                  <a:lnTo>
                    <a:pt x="482" y="397"/>
                  </a:lnTo>
                  <a:lnTo>
                    <a:pt x="397" y="425"/>
                  </a:lnTo>
                  <a:lnTo>
                    <a:pt x="425" y="510"/>
                  </a:lnTo>
                  <a:lnTo>
                    <a:pt x="539" y="624"/>
                  </a:lnTo>
                  <a:lnTo>
                    <a:pt x="595" y="652"/>
                  </a:lnTo>
                  <a:lnTo>
                    <a:pt x="595" y="709"/>
                  </a:lnTo>
                  <a:lnTo>
                    <a:pt x="482" y="652"/>
                  </a:lnTo>
                  <a:lnTo>
                    <a:pt x="397" y="567"/>
                  </a:lnTo>
                  <a:lnTo>
                    <a:pt x="369" y="595"/>
                  </a:lnTo>
                  <a:lnTo>
                    <a:pt x="397" y="652"/>
                  </a:lnTo>
                  <a:lnTo>
                    <a:pt x="340" y="652"/>
                  </a:lnTo>
                  <a:lnTo>
                    <a:pt x="312" y="624"/>
                  </a:lnTo>
                  <a:lnTo>
                    <a:pt x="312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284" y="453"/>
                  </a:lnTo>
                  <a:lnTo>
                    <a:pt x="198" y="482"/>
                  </a:lnTo>
                  <a:lnTo>
                    <a:pt x="113" y="340"/>
                  </a:lnTo>
                  <a:lnTo>
                    <a:pt x="0" y="312"/>
                  </a:lnTo>
                  <a:lnTo>
                    <a:pt x="28" y="283"/>
                  </a:lnTo>
                  <a:lnTo>
                    <a:pt x="28" y="198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113" y="198"/>
                  </a:lnTo>
                  <a:lnTo>
                    <a:pt x="198" y="142"/>
                  </a:lnTo>
                  <a:lnTo>
                    <a:pt x="312" y="113"/>
                  </a:lnTo>
                  <a:lnTo>
                    <a:pt x="340" y="85"/>
                  </a:lnTo>
                  <a:lnTo>
                    <a:pt x="312" y="0"/>
                  </a:lnTo>
                  <a:lnTo>
                    <a:pt x="425" y="57"/>
                  </a:lnTo>
                  <a:lnTo>
                    <a:pt x="454" y="28"/>
                  </a:lnTo>
                  <a:lnTo>
                    <a:pt x="595" y="28"/>
                  </a:lnTo>
                  <a:lnTo>
                    <a:pt x="624" y="113"/>
                  </a:lnTo>
                  <a:lnTo>
                    <a:pt x="680" y="113"/>
                  </a:lnTo>
                  <a:lnTo>
                    <a:pt x="737" y="113"/>
                  </a:lnTo>
                  <a:lnTo>
                    <a:pt x="737" y="170"/>
                  </a:lnTo>
                  <a:lnTo>
                    <a:pt x="794" y="19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8" name="Freeform 715"/>
            <p:cNvSpPr>
              <a:spLocks/>
            </p:cNvSpPr>
            <p:nvPr/>
          </p:nvSpPr>
          <p:spPr bwMode="auto">
            <a:xfrm>
              <a:off x="5024" y="3449"/>
              <a:ext cx="425" cy="766"/>
            </a:xfrm>
            <a:custGeom>
              <a:avLst/>
              <a:gdLst>
                <a:gd name="T0" fmla="*/ 227 w 425"/>
                <a:gd name="T1" fmla="*/ 766 h 766"/>
                <a:gd name="T2" fmla="*/ 255 w 425"/>
                <a:gd name="T3" fmla="*/ 737 h 766"/>
                <a:gd name="T4" fmla="*/ 255 w 425"/>
                <a:gd name="T5" fmla="*/ 652 h 766"/>
                <a:gd name="T6" fmla="*/ 284 w 425"/>
                <a:gd name="T7" fmla="*/ 681 h 766"/>
                <a:gd name="T8" fmla="*/ 284 w 425"/>
                <a:gd name="T9" fmla="*/ 624 h 766"/>
                <a:gd name="T10" fmla="*/ 340 w 425"/>
                <a:gd name="T11" fmla="*/ 652 h 766"/>
                <a:gd name="T12" fmla="*/ 425 w 425"/>
                <a:gd name="T13" fmla="*/ 596 h 766"/>
                <a:gd name="T14" fmla="*/ 425 w 425"/>
                <a:gd name="T15" fmla="*/ 511 h 766"/>
                <a:gd name="T16" fmla="*/ 397 w 425"/>
                <a:gd name="T17" fmla="*/ 454 h 766"/>
                <a:gd name="T18" fmla="*/ 425 w 425"/>
                <a:gd name="T19" fmla="*/ 340 h 766"/>
                <a:gd name="T20" fmla="*/ 425 w 425"/>
                <a:gd name="T21" fmla="*/ 284 h 766"/>
                <a:gd name="T22" fmla="*/ 369 w 425"/>
                <a:gd name="T23" fmla="*/ 284 h 766"/>
                <a:gd name="T24" fmla="*/ 369 w 425"/>
                <a:gd name="T25" fmla="*/ 255 h 766"/>
                <a:gd name="T26" fmla="*/ 340 w 425"/>
                <a:gd name="T27" fmla="*/ 199 h 766"/>
                <a:gd name="T28" fmla="*/ 340 w 425"/>
                <a:gd name="T29" fmla="*/ 170 h 766"/>
                <a:gd name="T30" fmla="*/ 199 w 425"/>
                <a:gd name="T31" fmla="*/ 114 h 766"/>
                <a:gd name="T32" fmla="*/ 255 w 425"/>
                <a:gd name="T33" fmla="*/ 85 h 766"/>
                <a:gd name="T34" fmla="*/ 227 w 425"/>
                <a:gd name="T35" fmla="*/ 57 h 766"/>
                <a:gd name="T36" fmla="*/ 255 w 425"/>
                <a:gd name="T37" fmla="*/ 29 h 766"/>
                <a:gd name="T38" fmla="*/ 199 w 425"/>
                <a:gd name="T39" fmla="*/ 0 h 766"/>
                <a:gd name="T40" fmla="*/ 142 w 425"/>
                <a:gd name="T41" fmla="*/ 85 h 766"/>
                <a:gd name="T42" fmla="*/ 114 w 425"/>
                <a:gd name="T43" fmla="*/ 57 h 766"/>
                <a:gd name="T44" fmla="*/ 29 w 425"/>
                <a:gd name="T45" fmla="*/ 142 h 766"/>
                <a:gd name="T46" fmla="*/ 114 w 425"/>
                <a:gd name="T47" fmla="*/ 199 h 766"/>
                <a:gd name="T48" fmla="*/ 142 w 425"/>
                <a:gd name="T49" fmla="*/ 340 h 766"/>
                <a:gd name="T50" fmla="*/ 0 w 425"/>
                <a:gd name="T51" fmla="*/ 482 h 766"/>
                <a:gd name="T52" fmla="*/ 0 w 425"/>
                <a:gd name="T53" fmla="*/ 596 h 766"/>
                <a:gd name="T54" fmla="*/ 114 w 425"/>
                <a:gd name="T55" fmla="*/ 624 h 766"/>
                <a:gd name="T56" fmla="*/ 114 w 425"/>
                <a:gd name="T57" fmla="*/ 681 h 766"/>
                <a:gd name="T58" fmla="*/ 142 w 425"/>
                <a:gd name="T59" fmla="*/ 681 h 766"/>
                <a:gd name="T60" fmla="*/ 227 w 425"/>
                <a:gd name="T61" fmla="*/ 766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5" h="766">
                  <a:moveTo>
                    <a:pt x="227" y="766"/>
                  </a:moveTo>
                  <a:lnTo>
                    <a:pt x="255" y="737"/>
                  </a:lnTo>
                  <a:lnTo>
                    <a:pt x="255" y="652"/>
                  </a:lnTo>
                  <a:lnTo>
                    <a:pt x="284" y="681"/>
                  </a:lnTo>
                  <a:lnTo>
                    <a:pt x="284" y="624"/>
                  </a:lnTo>
                  <a:lnTo>
                    <a:pt x="340" y="652"/>
                  </a:lnTo>
                  <a:lnTo>
                    <a:pt x="425" y="596"/>
                  </a:lnTo>
                  <a:lnTo>
                    <a:pt x="425" y="511"/>
                  </a:lnTo>
                  <a:lnTo>
                    <a:pt x="397" y="454"/>
                  </a:lnTo>
                  <a:lnTo>
                    <a:pt x="425" y="340"/>
                  </a:lnTo>
                  <a:lnTo>
                    <a:pt x="425" y="284"/>
                  </a:lnTo>
                  <a:lnTo>
                    <a:pt x="369" y="284"/>
                  </a:lnTo>
                  <a:lnTo>
                    <a:pt x="369" y="255"/>
                  </a:lnTo>
                  <a:lnTo>
                    <a:pt x="340" y="199"/>
                  </a:lnTo>
                  <a:lnTo>
                    <a:pt x="340" y="170"/>
                  </a:lnTo>
                  <a:lnTo>
                    <a:pt x="199" y="114"/>
                  </a:lnTo>
                  <a:lnTo>
                    <a:pt x="255" y="85"/>
                  </a:lnTo>
                  <a:lnTo>
                    <a:pt x="227" y="57"/>
                  </a:lnTo>
                  <a:lnTo>
                    <a:pt x="255" y="29"/>
                  </a:lnTo>
                  <a:lnTo>
                    <a:pt x="199" y="0"/>
                  </a:lnTo>
                  <a:lnTo>
                    <a:pt x="142" y="85"/>
                  </a:lnTo>
                  <a:lnTo>
                    <a:pt x="114" y="57"/>
                  </a:lnTo>
                  <a:lnTo>
                    <a:pt x="29" y="142"/>
                  </a:lnTo>
                  <a:lnTo>
                    <a:pt x="114" y="199"/>
                  </a:lnTo>
                  <a:lnTo>
                    <a:pt x="142" y="340"/>
                  </a:lnTo>
                  <a:lnTo>
                    <a:pt x="0" y="482"/>
                  </a:lnTo>
                  <a:lnTo>
                    <a:pt x="0" y="596"/>
                  </a:lnTo>
                  <a:lnTo>
                    <a:pt x="114" y="624"/>
                  </a:lnTo>
                  <a:lnTo>
                    <a:pt x="114" y="681"/>
                  </a:lnTo>
                  <a:lnTo>
                    <a:pt x="142" y="681"/>
                  </a:lnTo>
                  <a:lnTo>
                    <a:pt x="227" y="76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9" name="Freeform 716"/>
            <p:cNvSpPr>
              <a:spLocks/>
            </p:cNvSpPr>
            <p:nvPr/>
          </p:nvSpPr>
          <p:spPr bwMode="auto">
            <a:xfrm>
              <a:off x="3011" y="1266"/>
              <a:ext cx="114" cy="142"/>
            </a:xfrm>
            <a:custGeom>
              <a:avLst/>
              <a:gdLst>
                <a:gd name="T0" fmla="*/ 57 w 114"/>
                <a:gd name="T1" fmla="*/ 0 h 142"/>
                <a:gd name="T2" fmla="*/ 0 w 114"/>
                <a:gd name="T3" fmla="*/ 57 h 142"/>
                <a:gd name="T4" fmla="*/ 29 w 114"/>
                <a:gd name="T5" fmla="*/ 142 h 142"/>
                <a:gd name="T6" fmla="*/ 85 w 114"/>
                <a:gd name="T7" fmla="*/ 114 h 142"/>
                <a:gd name="T8" fmla="*/ 114 w 114"/>
                <a:gd name="T9" fmla="*/ 57 h 142"/>
                <a:gd name="T10" fmla="*/ 85 w 114"/>
                <a:gd name="T11" fmla="*/ 0 h 142"/>
                <a:gd name="T12" fmla="*/ 57 w 114"/>
                <a:gd name="T13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42">
                  <a:moveTo>
                    <a:pt x="57" y="0"/>
                  </a:moveTo>
                  <a:lnTo>
                    <a:pt x="0" y="57"/>
                  </a:lnTo>
                  <a:lnTo>
                    <a:pt x="29" y="142"/>
                  </a:lnTo>
                  <a:lnTo>
                    <a:pt x="85" y="114"/>
                  </a:lnTo>
                  <a:lnTo>
                    <a:pt x="114" y="57"/>
                  </a:lnTo>
                  <a:lnTo>
                    <a:pt x="85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0" name="Freeform 718"/>
            <p:cNvSpPr>
              <a:spLocks/>
            </p:cNvSpPr>
            <p:nvPr/>
          </p:nvSpPr>
          <p:spPr bwMode="auto">
            <a:xfrm>
              <a:off x="2416" y="1238"/>
              <a:ext cx="142" cy="142"/>
            </a:xfrm>
            <a:custGeom>
              <a:avLst/>
              <a:gdLst>
                <a:gd name="T0" fmla="*/ 28 w 142"/>
                <a:gd name="T1" fmla="*/ 0 h 142"/>
                <a:gd name="T2" fmla="*/ 0 w 142"/>
                <a:gd name="T3" fmla="*/ 85 h 142"/>
                <a:gd name="T4" fmla="*/ 28 w 142"/>
                <a:gd name="T5" fmla="*/ 142 h 142"/>
                <a:gd name="T6" fmla="*/ 142 w 142"/>
                <a:gd name="T7" fmla="*/ 28 h 142"/>
                <a:gd name="T8" fmla="*/ 28 w 142"/>
                <a:gd name="T9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42">
                  <a:moveTo>
                    <a:pt x="28" y="0"/>
                  </a:moveTo>
                  <a:lnTo>
                    <a:pt x="0" y="85"/>
                  </a:lnTo>
                  <a:lnTo>
                    <a:pt x="28" y="142"/>
                  </a:lnTo>
                  <a:lnTo>
                    <a:pt x="142" y="28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1" name="Freeform 720"/>
            <p:cNvSpPr>
              <a:spLocks/>
            </p:cNvSpPr>
            <p:nvPr/>
          </p:nvSpPr>
          <p:spPr bwMode="auto">
            <a:xfrm>
              <a:off x="1991" y="1663"/>
              <a:ext cx="397" cy="255"/>
            </a:xfrm>
            <a:custGeom>
              <a:avLst/>
              <a:gdLst>
                <a:gd name="T0" fmla="*/ 0 w 397"/>
                <a:gd name="T1" fmla="*/ 199 h 255"/>
                <a:gd name="T2" fmla="*/ 0 w 397"/>
                <a:gd name="T3" fmla="*/ 85 h 255"/>
                <a:gd name="T4" fmla="*/ 198 w 397"/>
                <a:gd name="T5" fmla="*/ 85 h 255"/>
                <a:gd name="T6" fmla="*/ 368 w 397"/>
                <a:gd name="T7" fmla="*/ 0 h 255"/>
                <a:gd name="T8" fmla="*/ 397 w 397"/>
                <a:gd name="T9" fmla="*/ 57 h 255"/>
                <a:gd name="T10" fmla="*/ 397 w 397"/>
                <a:gd name="T11" fmla="*/ 114 h 255"/>
                <a:gd name="T12" fmla="*/ 340 w 397"/>
                <a:gd name="T13" fmla="*/ 85 h 255"/>
                <a:gd name="T14" fmla="*/ 255 w 397"/>
                <a:gd name="T15" fmla="*/ 142 h 255"/>
                <a:gd name="T16" fmla="*/ 227 w 397"/>
                <a:gd name="T17" fmla="*/ 114 h 255"/>
                <a:gd name="T18" fmla="*/ 170 w 397"/>
                <a:gd name="T19" fmla="*/ 170 h 255"/>
                <a:gd name="T20" fmla="*/ 170 w 397"/>
                <a:gd name="T21" fmla="*/ 227 h 255"/>
                <a:gd name="T22" fmla="*/ 85 w 397"/>
                <a:gd name="T23" fmla="*/ 255 h 255"/>
                <a:gd name="T24" fmla="*/ 0 w 397"/>
                <a:gd name="T25" fmla="*/ 199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255">
                  <a:moveTo>
                    <a:pt x="0" y="199"/>
                  </a:moveTo>
                  <a:lnTo>
                    <a:pt x="0" y="85"/>
                  </a:lnTo>
                  <a:lnTo>
                    <a:pt x="198" y="85"/>
                  </a:lnTo>
                  <a:lnTo>
                    <a:pt x="368" y="0"/>
                  </a:lnTo>
                  <a:lnTo>
                    <a:pt x="397" y="57"/>
                  </a:lnTo>
                  <a:lnTo>
                    <a:pt x="397" y="114"/>
                  </a:lnTo>
                  <a:lnTo>
                    <a:pt x="340" y="85"/>
                  </a:lnTo>
                  <a:lnTo>
                    <a:pt x="255" y="142"/>
                  </a:lnTo>
                  <a:lnTo>
                    <a:pt x="227" y="114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85" y="255"/>
                  </a:lnTo>
                  <a:lnTo>
                    <a:pt x="0" y="19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2" name="Freeform 721"/>
            <p:cNvSpPr>
              <a:spLocks/>
            </p:cNvSpPr>
            <p:nvPr/>
          </p:nvSpPr>
          <p:spPr bwMode="auto">
            <a:xfrm>
              <a:off x="885" y="1663"/>
              <a:ext cx="1900" cy="992"/>
            </a:xfrm>
            <a:custGeom>
              <a:avLst/>
              <a:gdLst>
                <a:gd name="T0" fmla="*/ 0 w 1900"/>
                <a:gd name="T1" fmla="*/ 284 h 992"/>
                <a:gd name="T2" fmla="*/ 142 w 1900"/>
                <a:gd name="T3" fmla="*/ 170 h 992"/>
                <a:gd name="T4" fmla="*/ 199 w 1900"/>
                <a:gd name="T5" fmla="*/ 85 h 992"/>
                <a:gd name="T6" fmla="*/ 340 w 1900"/>
                <a:gd name="T7" fmla="*/ 85 h 992"/>
                <a:gd name="T8" fmla="*/ 397 w 1900"/>
                <a:gd name="T9" fmla="*/ 170 h 992"/>
                <a:gd name="T10" fmla="*/ 652 w 1900"/>
                <a:gd name="T11" fmla="*/ 114 h 992"/>
                <a:gd name="T12" fmla="*/ 822 w 1900"/>
                <a:gd name="T13" fmla="*/ 170 h 992"/>
                <a:gd name="T14" fmla="*/ 936 w 1900"/>
                <a:gd name="T15" fmla="*/ 227 h 992"/>
                <a:gd name="T16" fmla="*/ 1021 w 1900"/>
                <a:gd name="T17" fmla="*/ 369 h 992"/>
                <a:gd name="T18" fmla="*/ 1191 w 1900"/>
                <a:gd name="T19" fmla="*/ 340 h 992"/>
                <a:gd name="T20" fmla="*/ 1248 w 1900"/>
                <a:gd name="T21" fmla="*/ 284 h 992"/>
                <a:gd name="T22" fmla="*/ 1276 w 1900"/>
                <a:gd name="T23" fmla="*/ 397 h 992"/>
                <a:gd name="T24" fmla="*/ 1333 w 1900"/>
                <a:gd name="T25" fmla="*/ 284 h 992"/>
                <a:gd name="T26" fmla="*/ 1446 w 1900"/>
                <a:gd name="T27" fmla="*/ 340 h 992"/>
                <a:gd name="T28" fmla="*/ 1644 w 1900"/>
                <a:gd name="T29" fmla="*/ 312 h 992"/>
                <a:gd name="T30" fmla="*/ 1701 w 1900"/>
                <a:gd name="T31" fmla="*/ 425 h 992"/>
                <a:gd name="T32" fmla="*/ 1815 w 1900"/>
                <a:gd name="T33" fmla="*/ 454 h 992"/>
                <a:gd name="T34" fmla="*/ 1900 w 1900"/>
                <a:gd name="T35" fmla="*/ 482 h 992"/>
                <a:gd name="T36" fmla="*/ 1900 w 1900"/>
                <a:gd name="T37" fmla="*/ 624 h 992"/>
                <a:gd name="T38" fmla="*/ 1843 w 1900"/>
                <a:gd name="T39" fmla="*/ 652 h 992"/>
                <a:gd name="T40" fmla="*/ 1730 w 1900"/>
                <a:gd name="T41" fmla="*/ 709 h 992"/>
                <a:gd name="T42" fmla="*/ 1616 w 1900"/>
                <a:gd name="T43" fmla="*/ 567 h 992"/>
                <a:gd name="T44" fmla="*/ 1503 w 1900"/>
                <a:gd name="T45" fmla="*/ 709 h 992"/>
                <a:gd name="T46" fmla="*/ 1418 w 1900"/>
                <a:gd name="T47" fmla="*/ 766 h 992"/>
                <a:gd name="T48" fmla="*/ 1333 w 1900"/>
                <a:gd name="T49" fmla="*/ 851 h 992"/>
                <a:gd name="T50" fmla="*/ 1248 w 1900"/>
                <a:gd name="T51" fmla="*/ 851 h 992"/>
                <a:gd name="T52" fmla="*/ 1077 w 1900"/>
                <a:gd name="T53" fmla="*/ 992 h 992"/>
                <a:gd name="T54" fmla="*/ 1021 w 1900"/>
                <a:gd name="T55" fmla="*/ 964 h 992"/>
                <a:gd name="T56" fmla="*/ 794 w 1900"/>
                <a:gd name="T57" fmla="*/ 992 h 992"/>
                <a:gd name="T58" fmla="*/ 709 w 1900"/>
                <a:gd name="T59" fmla="*/ 879 h 992"/>
                <a:gd name="T60" fmla="*/ 624 w 1900"/>
                <a:gd name="T61" fmla="*/ 822 h 992"/>
                <a:gd name="T62" fmla="*/ 482 w 1900"/>
                <a:gd name="T63" fmla="*/ 737 h 992"/>
                <a:gd name="T64" fmla="*/ 425 w 1900"/>
                <a:gd name="T65" fmla="*/ 652 h 992"/>
                <a:gd name="T66" fmla="*/ 340 w 1900"/>
                <a:gd name="T67" fmla="*/ 539 h 992"/>
                <a:gd name="T68" fmla="*/ 255 w 1900"/>
                <a:gd name="T69" fmla="*/ 425 h 992"/>
                <a:gd name="T70" fmla="*/ 482 w 1900"/>
                <a:gd name="T71" fmla="*/ 397 h 992"/>
                <a:gd name="T72" fmla="*/ 454 w 1900"/>
                <a:gd name="T73" fmla="*/ 312 h 992"/>
                <a:gd name="T74" fmla="*/ 397 w 1900"/>
                <a:gd name="T75" fmla="*/ 227 h 992"/>
                <a:gd name="T76" fmla="*/ 227 w 1900"/>
                <a:gd name="T77" fmla="*/ 255 h 992"/>
                <a:gd name="T78" fmla="*/ 114 w 1900"/>
                <a:gd name="T79" fmla="*/ 199 h 992"/>
                <a:gd name="T80" fmla="*/ 114 w 1900"/>
                <a:gd name="T81" fmla="*/ 255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0" h="992">
                  <a:moveTo>
                    <a:pt x="114" y="312"/>
                  </a:moveTo>
                  <a:lnTo>
                    <a:pt x="0" y="284"/>
                  </a:lnTo>
                  <a:lnTo>
                    <a:pt x="29" y="199"/>
                  </a:lnTo>
                  <a:lnTo>
                    <a:pt x="142" y="170"/>
                  </a:lnTo>
                  <a:lnTo>
                    <a:pt x="142" y="85"/>
                  </a:lnTo>
                  <a:lnTo>
                    <a:pt x="199" y="85"/>
                  </a:lnTo>
                  <a:lnTo>
                    <a:pt x="199" y="0"/>
                  </a:lnTo>
                  <a:lnTo>
                    <a:pt x="340" y="85"/>
                  </a:lnTo>
                  <a:lnTo>
                    <a:pt x="340" y="142"/>
                  </a:lnTo>
                  <a:lnTo>
                    <a:pt x="397" y="170"/>
                  </a:lnTo>
                  <a:lnTo>
                    <a:pt x="567" y="170"/>
                  </a:lnTo>
                  <a:lnTo>
                    <a:pt x="652" y="114"/>
                  </a:lnTo>
                  <a:lnTo>
                    <a:pt x="794" y="142"/>
                  </a:lnTo>
                  <a:lnTo>
                    <a:pt x="822" y="170"/>
                  </a:lnTo>
                  <a:lnTo>
                    <a:pt x="907" y="142"/>
                  </a:lnTo>
                  <a:lnTo>
                    <a:pt x="936" y="227"/>
                  </a:lnTo>
                  <a:lnTo>
                    <a:pt x="964" y="312"/>
                  </a:lnTo>
                  <a:lnTo>
                    <a:pt x="1021" y="369"/>
                  </a:lnTo>
                  <a:lnTo>
                    <a:pt x="1106" y="369"/>
                  </a:lnTo>
                  <a:lnTo>
                    <a:pt x="1191" y="340"/>
                  </a:lnTo>
                  <a:lnTo>
                    <a:pt x="1219" y="255"/>
                  </a:lnTo>
                  <a:lnTo>
                    <a:pt x="1248" y="284"/>
                  </a:lnTo>
                  <a:lnTo>
                    <a:pt x="1248" y="369"/>
                  </a:lnTo>
                  <a:lnTo>
                    <a:pt x="1276" y="397"/>
                  </a:lnTo>
                  <a:lnTo>
                    <a:pt x="1333" y="369"/>
                  </a:lnTo>
                  <a:lnTo>
                    <a:pt x="1333" y="284"/>
                  </a:lnTo>
                  <a:lnTo>
                    <a:pt x="1389" y="284"/>
                  </a:lnTo>
                  <a:lnTo>
                    <a:pt x="1446" y="340"/>
                  </a:lnTo>
                  <a:lnTo>
                    <a:pt x="1559" y="284"/>
                  </a:lnTo>
                  <a:lnTo>
                    <a:pt x="1644" y="312"/>
                  </a:lnTo>
                  <a:lnTo>
                    <a:pt x="1644" y="397"/>
                  </a:lnTo>
                  <a:lnTo>
                    <a:pt x="1701" y="425"/>
                  </a:lnTo>
                  <a:lnTo>
                    <a:pt x="1758" y="397"/>
                  </a:lnTo>
                  <a:lnTo>
                    <a:pt x="1815" y="454"/>
                  </a:lnTo>
                  <a:lnTo>
                    <a:pt x="1871" y="454"/>
                  </a:lnTo>
                  <a:lnTo>
                    <a:pt x="1900" y="482"/>
                  </a:lnTo>
                  <a:lnTo>
                    <a:pt x="1871" y="567"/>
                  </a:lnTo>
                  <a:lnTo>
                    <a:pt x="1900" y="624"/>
                  </a:lnTo>
                  <a:lnTo>
                    <a:pt x="1871" y="681"/>
                  </a:lnTo>
                  <a:lnTo>
                    <a:pt x="1843" y="652"/>
                  </a:lnTo>
                  <a:lnTo>
                    <a:pt x="1758" y="652"/>
                  </a:lnTo>
                  <a:lnTo>
                    <a:pt x="1730" y="709"/>
                  </a:lnTo>
                  <a:lnTo>
                    <a:pt x="1701" y="709"/>
                  </a:lnTo>
                  <a:lnTo>
                    <a:pt x="1616" y="567"/>
                  </a:lnTo>
                  <a:lnTo>
                    <a:pt x="1531" y="624"/>
                  </a:lnTo>
                  <a:lnTo>
                    <a:pt x="1503" y="709"/>
                  </a:lnTo>
                  <a:lnTo>
                    <a:pt x="1446" y="681"/>
                  </a:lnTo>
                  <a:lnTo>
                    <a:pt x="1418" y="766"/>
                  </a:lnTo>
                  <a:lnTo>
                    <a:pt x="1361" y="822"/>
                  </a:lnTo>
                  <a:lnTo>
                    <a:pt x="1333" y="851"/>
                  </a:lnTo>
                  <a:lnTo>
                    <a:pt x="1276" y="879"/>
                  </a:lnTo>
                  <a:lnTo>
                    <a:pt x="1248" y="851"/>
                  </a:lnTo>
                  <a:lnTo>
                    <a:pt x="1163" y="879"/>
                  </a:lnTo>
                  <a:lnTo>
                    <a:pt x="1077" y="992"/>
                  </a:lnTo>
                  <a:lnTo>
                    <a:pt x="1049" y="992"/>
                  </a:lnTo>
                  <a:lnTo>
                    <a:pt x="1021" y="964"/>
                  </a:lnTo>
                  <a:lnTo>
                    <a:pt x="936" y="936"/>
                  </a:lnTo>
                  <a:lnTo>
                    <a:pt x="794" y="992"/>
                  </a:lnTo>
                  <a:lnTo>
                    <a:pt x="709" y="936"/>
                  </a:lnTo>
                  <a:lnTo>
                    <a:pt x="709" y="879"/>
                  </a:lnTo>
                  <a:lnTo>
                    <a:pt x="681" y="822"/>
                  </a:lnTo>
                  <a:lnTo>
                    <a:pt x="624" y="822"/>
                  </a:lnTo>
                  <a:lnTo>
                    <a:pt x="596" y="766"/>
                  </a:lnTo>
                  <a:lnTo>
                    <a:pt x="482" y="737"/>
                  </a:lnTo>
                  <a:lnTo>
                    <a:pt x="454" y="652"/>
                  </a:lnTo>
                  <a:lnTo>
                    <a:pt x="425" y="652"/>
                  </a:lnTo>
                  <a:lnTo>
                    <a:pt x="369" y="539"/>
                  </a:lnTo>
                  <a:lnTo>
                    <a:pt x="340" y="539"/>
                  </a:lnTo>
                  <a:lnTo>
                    <a:pt x="340" y="482"/>
                  </a:lnTo>
                  <a:lnTo>
                    <a:pt x="255" y="425"/>
                  </a:lnTo>
                  <a:lnTo>
                    <a:pt x="312" y="369"/>
                  </a:lnTo>
                  <a:lnTo>
                    <a:pt x="482" y="397"/>
                  </a:lnTo>
                  <a:lnTo>
                    <a:pt x="482" y="340"/>
                  </a:lnTo>
                  <a:lnTo>
                    <a:pt x="454" y="312"/>
                  </a:lnTo>
                  <a:lnTo>
                    <a:pt x="425" y="284"/>
                  </a:lnTo>
                  <a:lnTo>
                    <a:pt x="397" y="227"/>
                  </a:lnTo>
                  <a:lnTo>
                    <a:pt x="340" y="255"/>
                  </a:lnTo>
                  <a:lnTo>
                    <a:pt x="227" y="255"/>
                  </a:lnTo>
                  <a:lnTo>
                    <a:pt x="199" y="199"/>
                  </a:lnTo>
                  <a:lnTo>
                    <a:pt x="114" y="199"/>
                  </a:lnTo>
                  <a:lnTo>
                    <a:pt x="85" y="227"/>
                  </a:lnTo>
                  <a:lnTo>
                    <a:pt x="114" y="255"/>
                  </a:lnTo>
                  <a:lnTo>
                    <a:pt x="114" y="31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3" name="Freeform 722"/>
            <p:cNvSpPr>
              <a:spLocks/>
            </p:cNvSpPr>
            <p:nvPr/>
          </p:nvSpPr>
          <p:spPr bwMode="auto">
            <a:xfrm>
              <a:off x="488" y="2032"/>
              <a:ext cx="199" cy="198"/>
            </a:xfrm>
            <a:custGeom>
              <a:avLst/>
              <a:gdLst>
                <a:gd name="T0" fmla="*/ 114 w 199"/>
                <a:gd name="T1" fmla="*/ 0 h 198"/>
                <a:gd name="T2" fmla="*/ 170 w 199"/>
                <a:gd name="T3" fmla="*/ 0 h 198"/>
                <a:gd name="T4" fmla="*/ 199 w 199"/>
                <a:gd name="T5" fmla="*/ 56 h 198"/>
                <a:gd name="T6" fmla="*/ 170 w 199"/>
                <a:gd name="T7" fmla="*/ 113 h 198"/>
                <a:gd name="T8" fmla="*/ 85 w 199"/>
                <a:gd name="T9" fmla="*/ 142 h 198"/>
                <a:gd name="T10" fmla="*/ 57 w 199"/>
                <a:gd name="T11" fmla="*/ 198 h 198"/>
                <a:gd name="T12" fmla="*/ 0 w 199"/>
                <a:gd name="T13" fmla="*/ 198 h 198"/>
                <a:gd name="T14" fmla="*/ 0 w 199"/>
                <a:gd name="T15" fmla="*/ 113 h 198"/>
                <a:gd name="T16" fmla="*/ 85 w 199"/>
                <a:gd name="T17" fmla="*/ 85 h 198"/>
                <a:gd name="T18" fmla="*/ 142 w 199"/>
                <a:gd name="T19" fmla="*/ 56 h 198"/>
                <a:gd name="T20" fmla="*/ 114 w 199"/>
                <a:gd name="T21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9" h="198">
                  <a:moveTo>
                    <a:pt x="114" y="0"/>
                  </a:moveTo>
                  <a:lnTo>
                    <a:pt x="170" y="0"/>
                  </a:lnTo>
                  <a:lnTo>
                    <a:pt x="199" y="56"/>
                  </a:lnTo>
                  <a:lnTo>
                    <a:pt x="170" y="113"/>
                  </a:lnTo>
                  <a:lnTo>
                    <a:pt x="85" y="142"/>
                  </a:lnTo>
                  <a:lnTo>
                    <a:pt x="57" y="198"/>
                  </a:lnTo>
                  <a:lnTo>
                    <a:pt x="0" y="198"/>
                  </a:lnTo>
                  <a:lnTo>
                    <a:pt x="0" y="113"/>
                  </a:lnTo>
                  <a:lnTo>
                    <a:pt x="85" y="85"/>
                  </a:lnTo>
                  <a:lnTo>
                    <a:pt x="142" y="56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4" name="Freeform 745"/>
            <p:cNvSpPr>
              <a:spLocks/>
            </p:cNvSpPr>
            <p:nvPr/>
          </p:nvSpPr>
          <p:spPr bwMode="auto">
            <a:xfrm>
              <a:off x="1566" y="2230"/>
              <a:ext cx="1502" cy="1389"/>
            </a:xfrm>
            <a:custGeom>
              <a:avLst/>
              <a:gdLst>
                <a:gd name="T0" fmla="*/ 1162 w 1502"/>
                <a:gd name="T1" fmla="*/ 85 h 1389"/>
                <a:gd name="T2" fmla="*/ 1049 w 1502"/>
                <a:gd name="T3" fmla="*/ 142 h 1389"/>
                <a:gd name="T4" fmla="*/ 935 w 1502"/>
                <a:gd name="T5" fmla="*/ 0 h 1389"/>
                <a:gd name="T6" fmla="*/ 822 w 1502"/>
                <a:gd name="T7" fmla="*/ 142 h 1389"/>
                <a:gd name="T8" fmla="*/ 737 w 1502"/>
                <a:gd name="T9" fmla="*/ 199 h 1389"/>
                <a:gd name="T10" fmla="*/ 595 w 1502"/>
                <a:gd name="T11" fmla="*/ 312 h 1389"/>
                <a:gd name="T12" fmla="*/ 482 w 1502"/>
                <a:gd name="T13" fmla="*/ 312 h 1389"/>
                <a:gd name="T14" fmla="*/ 368 w 1502"/>
                <a:gd name="T15" fmla="*/ 596 h 1389"/>
                <a:gd name="T16" fmla="*/ 113 w 1502"/>
                <a:gd name="T17" fmla="*/ 709 h 1389"/>
                <a:gd name="T18" fmla="*/ 85 w 1502"/>
                <a:gd name="T19" fmla="*/ 879 h 1389"/>
                <a:gd name="T20" fmla="*/ 170 w 1502"/>
                <a:gd name="T21" fmla="*/ 964 h 1389"/>
                <a:gd name="T22" fmla="*/ 85 w 1502"/>
                <a:gd name="T23" fmla="*/ 936 h 1389"/>
                <a:gd name="T24" fmla="*/ 56 w 1502"/>
                <a:gd name="T25" fmla="*/ 1021 h 1389"/>
                <a:gd name="T26" fmla="*/ 28 w 1502"/>
                <a:gd name="T27" fmla="*/ 1134 h 1389"/>
                <a:gd name="T28" fmla="*/ 113 w 1502"/>
                <a:gd name="T29" fmla="*/ 1248 h 1389"/>
                <a:gd name="T30" fmla="*/ 141 w 1502"/>
                <a:gd name="T31" fmla="*/ 1304 h 1389"/>
                <a:gd name="T32" fmla="*/ 396 w 1502"/>
                <a:gd name="T33" fmla="*/ 1333 h 1389"/>
                <a:gd name="T34" fmla="*/ 510 w 1502"/>
                <a:gd name="T35" fmla="*/ 1191 h 1389"/>
                <a:gd name="T36" fmla="*/ 623 w 1502"/>
                <a:gd name="T37" fmla="*/ 1191 h 1389"/>
                <a:gd name="T38" fmla="*/ 737 w 1502"/>
                <a:gd name="T39" fmla="*/ 1077 h 1389"/>
                <a:gd name="T40" fmla="*/ 850 w 1502"/>
                <a:gd name="T41" fmla="*/ 1077 h 1389"/>
                <a:gd name="T42" fmla="*/ 963 w 1502"/>
                <a:gd name="T43" fmla="*/ 936 h 1389"/>
                <a:gd name="T44" fmla="*/ 1105 w 1502"/>
                <a:gd name="T45" fmla="*/ 992 h 1389"/>
                <a:gd name="T46" fmla="*/ 1162 w 1502"/>
                <a:gd name="T47" fmla="*/ 1049 h 1389"/>
                <a:gd name="T48" fmla="*/ 1304 w 1502"/>
                <a:gd name="T49" fmla="*/ 1106 h 1389"/>
                <a:gd name="T50" fmla="*/ 1332 w 1502"/>
                <a:gd name="T51" fmla="*/ 1021 h 1389"/>
                <a:gd name="T52" fmla="*/ 1474 w 1502"/>
                <a:gd name="T53" fmla="*/ 851 h 1389"/>
                <a:gd name="T54" fmla="*/ 1502 w 1502"/>
                <a:gd name="T55" fmla="*/ 709 h 1389"/>
                <a:gd name="T56" fmla="*/ 1474 w 1502"/>
                <a:gd name="T57" fmla="*/ 539 h 1389"/>
                <a:gd name="T58" fmla="*/ 1474 w 1502"/>
                <a:gd name="T59" fmla="*/ 425 h 1389"/>
                <a:gd name="T60" fmla="*/ 1417 w 1502"/>
                <a:gd name="T61" fmla="*/ 397 h 1389"/>
                <a:gd name="T62" fmla="*/ 1360 w 1502"/>
                <a:gd name="T63" fmla="*/ 227 h 1389"/>
                <a:gd name="T64" fmla="*/ 1219 w 1502"/>
                <a:gd name="T65" fmla="*/ 199 h 1389"/>
                <a:gd name="T66" fmla="*/ 1190 w 1502"/>
                <a:gd name="T67" fmla="*/ 114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02" h="1389">
                  <a:moveTo>
                    <a:pt x="1190" y="114"/>
                  </a:moveTo>
                  <a:lnTo>
                    <a:pt x="1162" y="85"/>
                  </a:lnTo>
                  <a:lnTo>
                    <a:pt x="1077" y="85"/>
                  </a:lnTo>
                  <a:lnTo>
                    <a:pt x="1049" y="142"/>
                  </a:lnTo>
                  <a:lnTo>
                    <a:pt x="1020" y="142"/>
                  </a:lnTo>
                  <a:lnTo>
                    <a:pt x="935" y="0"/>
                  </a:lnTo>
                  <a:lnTo>
                    <a:pt x="850" y="57"/>
                  </a:lnTo>
                  <a:lnTo>
                    <a:pt x="822" y="142"/>
                  </a:lnTo>
                  <a:lnTo>
                    <a:pt x="765" y="114"/>
                  </a:lnTo>
                  <a:lnTo>
                    <a:pt x="737" y="199"/>
                  </a:lnTo>
                  <a:lnTo>
                    <a:pt x="652" y="284"/>
                  </a:lnTo>
                  <a:lnTo>
                    <a:pt x="595" y="312"/>
                  </a:lnTo>
                  <a:lnTo>
                    <a:pt x="567" y="284"/>
                  </a:lnTo>
                  <a:lnTo>
                    <a:pt x="482" y="312"/>
                  </a:lnTo>
                  <a:lnTo>
                    <a:pt x="396" y="425"/>
                  </a:lnTo>
                  <a:lnTo>
                    <a:pt x="368" y="596"/>
                  </a:lnTo>
                  <a:lnTo>
                    <a:pt x="311" y="567"/>
                  </a:lnTo>
                  <a:lnTo>
                    <a:pt x="113" y="709"/>
                  </a:lnTo>
                  <a:lnTo>
                    <a:pt x="141" y="766"/>
                  </a:lnTo>
                  <a:lnTo>
                    <a:pt x="85" y="879"/>
                  </a:lnTo>
                  <a:lnTo>
                    <a:pt x="141" y="879"/>
                  </a:lnTo>
                  <a:lnTo>
                    <a:pt x="170" y="964"/>
                  </a:lnTo>
                  <a:lnTo>
                    <a:pt x="141" y="992"/>
                  </a:lnTo>
                  <a:lnTo>
                    <a:pt x="85" y="936"/>
                  </a:lnTo>
                  <a:lnTo>
                    <a:pt x="28" y="936"/>
                  </a:lnTo>
                  <a:lnTo>
                    <a:pt x="56" y="1021"/>
                  </a:lnTo>
                  <a:lnTo>
                    <a:pt x="0" y="1049"/>
                  </a:lnTo>
                  <a:lnTo>
                    <a:pt x="28" y="1134"/>
                  </a:lnTo>
                  <a:lnTo>
                    <a:pt x="113" y="1191"/>
                  </a:lnTo>
                  <a:lnTo>
                    <a:pt x="113" y="1248"/>
                  </a:lnTo>
                  <a:lnTo>
                    <a:pt x="170" y="1276"/>
                  </a:lnTo>
                  <a:lnTo>
                    <a:pt x="141" y="1304"/>
                  </a:lnTo>
                  <a:lnTo>
                    <a:pt x="226" y="1389"/>
                  </a:lnTo>
                  <a:lnTo>
                    <a:pt x="396" y="1333"/>
                  </a:lnTo>
                  <a:lnTo>
                    <a:pt x="453" y="1219"/>
                  </a:lnTo>
                  <a:lnTo>
                    <a:pt x="510" y="1191"/>
                  </a:lnTo>
                  <a:lnTo>
                    <a:pt x="595" y="1248"/>
                  </a:lnTo>
                  <a:lnTo>
                    <a:pt x="623" y="1191"/>
                  </a:lnTo>
                  <a:lnTo>
                    <a:pt x="708" y="1163"/>
                  </a:lnTo>
                  <a:lnTo>
                    <a:pt x="737" y="1077"/>
                  </a:lnTo>
                  <a:lnTo>
                    <a:pt x="822" y="1049"/>
                  </a:lnTo>
                  <a:lnTo>
                    <a:pt x="850" y="1077"/>
                  </a:lnTo>
                  <a:lnTo>
                    <a:pt x="907" y="1077"/>
                  </a:lnTo>
                  <a:lnTo>
                    <a:pt x="963" y="936"/>
                  </a:lnTo>
                  <a:lnTo>
                    <a:pt x="1077" y="936"/>
                  </a:lnTo>
                  <a:lnTo>
                    <a:pt x="1105" y="992"/>
                  </a:lnTo>
                  <a:lnTo>
                    <a:pt x="1105" y="1021"/>
                  </a:lnTo>
                  <a:lnTo>
                    <a:pt x="1162" y="1049"/>
                  </a:lnTo>
                  <a:lnTo>
                    <a:pt x="1219" y="1106"/>
                  </a:lnTo>
                  <a:lnTo>
                    <a:pt x="1304" y="1106"/>
                  </a:lnTo>
                  <a:lnTo>
                    <a:pt x="1360" y="1049"/>
                  </a:lnTo>
                  <a:lnTo>
                    <a:pt x="1332" y="1021"/>
                  </a:lnTo>
                  <a:lnTo>
                    <a:pt x="1417" y="851"/>
                  </a:lnTo>
                  <a:lnTo>
                    <a:pt x="1474" y="851"/>
                  </a:lnTo>
                  <a:lnTo>
                    <a:pt x="1417" y="766"/>
                  </a:lnTo>
                  <a:lnTo>
                    <a:pt x="1502" y="709"/>
                  </a:lnTo>
                  <a:lnTo>
                    <a:pt x="1445" y="652"/>
                  </a:lnTo>
                  <a:lnTo>
                    <a:pt x="1474" y="539"/>
                  </a:lnTo>
                  <a:lnTo>
                    <a:pt x="1445" y="482"/>
                  </a:lnTo>
                  <a:lnTo>
                    <a:pt x="1474" y="425"/>
                  </a:lnTo>
                  <a:lnTo>
                    <a:pt x="1445" y="369"/>
                  </a:lnTo>
                  <a:lnTo>
                    <a:pt x="1417" y="397"/>
                  </a:lnTo>
                  <a:lnTo>
                    <a:pt x="1360" y="312"/>
                  </a:lnTo>
                  <a:lnTo>
                    <a:pt x="1360" y="227"/>
                  </a:lnTo>
                  <a:lnTo>
                    <a:pt x="1304" y="142"/>
                  </a:lnTo>
                  <a:lnTo>
                    <a:pt x="1219" y="199"/>
                  </a:lnTo>
                  <a:lnTo>
                    <a:pt x="1162" y="170"/>
                  </a:lnTo>
                  <a:lnTo>
                    <a:pt x="1190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5" name="Freeform 746"/>
            <p:cNvSpPr>
              <a:spLocks/>
            </p:cNvSpPr>
            <p:nvPr/>
          </p:nvSpPr>
          <p:spPr bwMode="auto">
            <a:xfrm>
              <a:off x="570" y="2060"/>
              <a:ext cx="1389" cy="2503"/>
            </a:xfrm>
            <a:custGeom>
              <a:avLst/>
              <a:gdLst>
                <a:gd name="T0" fmla="*/ 655 w 1389"/>
                <a:gd name="T1" fmla="*/ 85 h 2503"/>
                <a:gd name="T2" fmla="*/ 687 w 1389"/>
                <a:gd name="T3" fmla="*/ 139 h 2503"/>
                <a:gd name="T4" fmla="*/ 765 w 1389"/>
                <a:gd name="T5" fmla="*/ 250 h 2503"/>
                <a:gd name="T6" fmla="*/ 911 w 1389"/>
                <a:gd name="T7" fmla="*/ 369 h 2503"/>
                <a:gd name="T8" fmla="*/ 996 w 1389"/>
                <a:gd name="T9" fmla="*/ 425 h 2503"/>
                <a:gd name="T10" fmla="*/ 1024 w 1389"/>
                <a:gd name="T11" fmla="*/ 539 h 2503"/>
                <a:gd name="T12" fmla="*/ 1251 w 1389"/>
                <a:gd name="T13" fmla="*/ 535 h 2503"/>
                <a:gd name="T14" fmla="*/ 1364 w 1389"/>
                <a:gd name="T15" fmla="*/ 595 h 2503"/>
                <a:gd name="T16" fmla="*/ 1364 w 1389"/>
                <a:gd name="T17" fmla="*/ 766 h 2503"/>
                <a:gd name="T18" fmla="*/ 1109 w 1389"/>
                <a:gd name="T19" fmla="*/ 879 h 2503"/>
                <a:gd name="T20" fmla="*/ 1081 w 1389"/>
                <a:gd name="T21" fmla="*/ 1049 h 2503"/>
                <a:gd name="T22" fmla="*/ 1166 w 1389"/>
                <a:gd name="T23" fmla="*/ 1134 h 2503"/>
                <a:gd name="T24" fmla="*/ 1081 w 1389"/>
                <a:gd name="T25" fmla="*/ 1106 h 2503"/>
                <a:gd name="T26" fmla="*/ 1052 w 1389"/>
                <a:gd name="T27" fmla="*/ 1191 h 2503"/>
                <a:gd name="T28" fmla="*/ 1024 w 1389"/>
                <a:gd name="T29" fmla="*/ 1304 h 2503"/>
                <a:gd name="T30" fmla="*/ 1109 w 1389"/>
                <a:gd name="T31" fmla="*/ 1418 h 2503"/>
                <a:gd name="T32" fmla="*/ 1137 w 1389"/>
                <a:gd name="T33" fmla="*/ 1474 h 2503"/>
                <a:gd name="T34" fmla="*/ 1137 w 1389"/>
                <a:gd name="T35" fmla="*/ 1616 h 2503"/>
                <a:gd name="T36" fmla="*/ 1052 w 1389"/>
                <a:gd name="T37" fmla="*/ 1616 h 2503"/>
                <a:gd name="T38" fmla="*/ 1024 w 1389"/>
                <a:gd name="T39" fmla="*/ 1673 h 2503"/>
                <a:gd name="T40" fmla="*/ 967 w 1389"/>
                <a:gd name="T41" fmla="*/ 1701 h 2503"/>
                <a:gd name="T42" fmla="*/ 854 w 1389"/>
                <a:gd name="T43" fmla="*/ 1786 h 2503"/>
                <a:gd name="T44" fmla="*/ 769 w 1389"/>
                <a:gd name="T45" fmla="*/ 1758 h 2503"/>
                <a:gd name="T46" fmla="*/ 712 w 1389"/>
                <a:gd name="T47" fmla="*/ 1871 h 2503"/>
                <a:gd name="T48" fmla="*/ 684 w 1389"/>
                <a:gd name="T49" fmla="*/ 1985 h 2503"/>
                <a:gd name="T50" fmla="*/ 654 w 1389"/>
                <a:gd name="T51" fmla="*/ 1987 h 2503"/>
                <a:gd name="T52" fmla="*/ 344 w 1389"/>
                <a:gd name="T53" fmla="*/ 2325 h 2503"/>
                <a:gd name="T54" fmla="*/ 243 w 1389"/>
                <a:gd name="T55" fmla="*/ 2503 h 2503"/>
                <a:gd name="T56" fmla="*/ 183 w 1389"/>
                <a:gd name="T57" fmla="*/ 2455 h 2503"/>
                <a:gd name="T58" fmla="*/ 60 w 1389"/>
                <a:gd name="T59" fmla="*/ 2325 h 2503"/>
                <a:gd name="T60" fmla="*/ 202 w 1389"/>
                <a:gd name="T61" fmla="*/ 2325 h 2503"/>
                <a:gd name="T62" fmla="*/ 258 w 1389"/>
                <a:gd name="T63" fmla="*/ 2126 h 2503"/>
                <a:gd name="T64" fmla="*/ 258 w 1389"/>
                <a:gd name="T65" fmla="*/ 1985 h 2503"/>
                <a:gd name="T66" fmla="*/ 202 w 1389"/>
                <a:gd name="T67" fmla="*/ 1871 h 2503"/>
                <a:gd name="T68" fmla="*/ 258 w 1389"/>
                <a:gd name="T69" fmla="*/ 1701 h 2503"/>
                <a:gd name="T70" fmla="*/ 145 w 1389"/>
                <a:gd name="T71" fmla="*/ 1673 h 2503"/>
                <a:gd name="T72" fmla="*/ 88 w 1389"/>
                <a:gd name="T73" fmla="*/ 1531 h 2503"/>
                <a:gd name="T74" fmla="*/ 32 w 1389"/>
                <a:gd name="T75" fmla="*/ 1276 h 2503"/>
                <a:gd name="T76" fmla="*/ 117 w 1389"/>
                <a:gd name="T77" fmla="*/ 1219 h 2503"/>
                <a:gd name="T78" fmla="*/ 117 w 1389"/>
                <a:gd name="T79" fmla="*/ 1276 h 2503"/>
                <a:gd name="T80" fmla="*/ 173 w 1389"/>
                <a:gd name="T81" fmla="*/ 1162 h 2503"/>
                <a:gd name="T82" fmla="*/ 315 w 1389"/>
                <a:gd name="T83" fmla="*/ 1049 h 2503"/>
                <a:gd name="T84" fmla="*/ 344 w 1389"/>
                <a:gd name="T85" fmla="*/ 879 h 2503"/>
                <a:gd name="T86" fmla="*/ 315 w 1389"/>
                <a:gd name="T87" fmla="*/ 737 h 2503"/>
                <a:gd name="T88" fmla="*/ 173 w 1389"/>
                <a:gd name="T89" fmla="*/ 567 h 2503"/>
                <a:gd name="T90" fmla="*/ 88 w 1389"/>
                <a:gd name="T91" fmla="*/ 369 h 2503"/>
                <a:gd name="T92" fmla="*/ 145 w 1389"/>
                <a:gd name="T93" fmla="*/ 170 h 2503"/>
                <a:gd name="T94" fmla="*/ 287 w 1389"/>
                <a:gd name="T95" fmla="*/ 114 h 2503"/>
                <a:gd name="T96" fmla="*/ 344 w 1389"/>
                <a:gd name="T97" fmla="*/ 170 h 2503"/>
                <a:gd name="T98" fmla="*/ 514 w 1389"/>
                <a:gd name="T99" fmla="*/ 0 h 2503"/>
                <a:gd name="T100" fmla="*/ 570 w 1389"/>
                <a:gd name="T101" fmla="*/ 28 h 2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89" h="2503">
                  <a:moveTo>
                    <a:pt x="570" y="28"/>
                  </a:moveTo>
                  <a:lnTo>
                    <a:pt x="655" y="85"/>
                  </a:lnTo>
                  <a:lnTo>
                    <a:pt x="655" y="142"/>
                  </a:lnTo>
                  <a:lnTo>
                    <a:pt x="687" y="139"/>
                  </a:lnTo>
                  <a:lnTo>
                    <a:pt x="740" y="255"/>
                  </a:lnTo>
                  <a:lnTo>
                    <a:pt x="765" y="250"/>
                  </a:lnTo>
                  <a:lnTo>
                    <a:pt x="797" y="340"/>
                  </a:lnTo>
                  <a:lnTo>
                    <a:pt x="911" y="369"/>
                  </a:lnTo>
                  <a:lnTo>
                    <a:pt x="939" y="425"/>
                  </a:lnTo>
                  <a:lnTo>
                    <a:pt x="996" y="425"/>
                  </a:lnTo>
                  <a:lnTo>
                    <a:pt x="1024" y="482"/>
                  </a:lnTo>
                  <a:lnTo>
                    <a:pt x="1024" y="539"/>
                  </a:lnTo>
                  <a:lnTo>
                    <a:pt x="1109" y="595"/>
                  </a:lnTo>
                  <a:lnTo>
                    <a:pt x="1251" y="535"/>
                  </a:lnTo>
                  <a:lnTo>
                    <a:pt x="1336" y="567"/>
                  </a:lnTo>
                  <a:lnTo>
                    <a:pt x="1364" y="595"/>
                  </a:lnTo>
                  <a:lnTo>
                    <a:pt x="1389" y="592"/>
                  </a:lnTo>
                  <a:lnTo>
                    <a:pt x="1364" y="766"/>
                  </a:lnTo>
                  <a:lnTo>
                    <a:pt x="1307" y="737"/>
                  </a:lnTo>
                  <a:lnTo>
                    <a:pt x="1109" y="879"/>
                  </a:lnTo>
                  <a:lnTo>
                    <a:pt x="1137" y="936"/>
                  </a:lnTo>
                  <a:lnTo>
                    <a:pt x="1081" y="1049"/>
                  </a:lnTo>
                  <a:lnTo>
                    <a:pt x="1137" y="1049"/>
                  </a:lnTo>
                  <a:lnTo>
                    <a:pt x="1166" y="1134"/>
                  </a:lnTo>
                  <a:lnTo>
                    <a:pt x="1137" y="1162"/>
                  </a:lnTo>
                  <a:lnTo>
                    <a:pt x="1081" y="1106"/>
                  </a:lnTo>
                  <a:lnTo>
                    <a:pt x="1024" y="1106"/>
                  </a:lnTo>
                  <a:lnTo>
                    <a:pt x="1052" y="1191"/>
                  </a:lnTo>
                  <a:lnTo>
                    <a:pt x="996" y="1219"/>
                  </a:lnTo>
                  <a:lnTo>
                    <a:pt x="1024" y="1304"/>
                  </a:lnTo>
                  <a:lnTo>
                    <a:pt x="1109" y="1361"/>
                  </a:lnTo>
                  <a:lnTo>
                    <a:pt x="1109" y="1418"/>
                  </a:lnTo>
                  <a:lnTo>
                    <a:pt x="1166" y="1446"/>
                  </a:lnTo>
                  <a:lnTo>
                    <a:pt x="1137" y="1474"/>
                  </a:lnTo>
                  <a:lnTo>
                    <a:pt x="1109" y="1531"/>
                  </a:lnTo>
                  <a:lnTo>
                    <a:pt x="1137" y="1616"/>
                  </a:lnTo>
                  <a:lnTo>
                    <a:pt x="1109" y="1644"/>
                  </a:lnTo>
                  <a:lnTo>
                    <a:pt x="1052" y="1616"/>
                  </a:lnTo>
                  <a:lnTo>
                    <a:pt x="972" y="1645"/>
                  </a:lnTo>
                  <a:lnTo>
                    <a:pt x="1024" y="1673"/>
                  </a:lnTo>
                  <a:lnTo>
                    <a:pt x="1029" y="1696"/>
                  </a:lnTo>
                  <a:lnTo>
                    <a:pt x="967" y="1701"/>
                  </a:lnTo>
                  <a:lnTo>
                    <a:pt x="939" y="1814"/>
                  </a:lnTo>
                  <a:lnTo>
                    <a:pt x="854" y="1786"/>
                  </a:lnTo>
                  <a:lnTo>
                    <a:pt x="825" y="1673"/>
                  </a:lnTo>
                  <a:lnTo>
                    <a:pt x="769" y="1758"/>
                  </a:lnTo>
                  <a:lnTo>
                    <a:pt x="769" y="1814"/>
                  </a:lnTo>
                  <a:lnTo>
                    <a:pt x="712" y="1871"/>
                  </a:lnTo>
                  <a:lnTo>
                    <a:pt x="740" y="1928"/>
                  </a:lnTo>
                  <a:lnTo>
                    <a:pt x="684" y="1985"/>
                  </a:lnTo>
                  <a:lnTo>
                    <a:pt x="655" y="1928"/>
                  </a:lnTo>
                  <a:lnTo>
                    <a:pt x="654" y="1987"/>
                  </a:lnTo>
                  <a:lnTo>
                    <a:pt x="600" y="2092"/>
                  </a:lnTo>
                  <a:lnTo>
                    <a:pt x="344" y="2325"/>
                  </a:lnTo>
                  <a:lnTo>
                    <a:pt x="287" y="2495"/>
                  </a:lnTo>
                  <a:lnTo>
                    <a:pt x="243" y="2503"/>
                  </a:lnTo>
                  <a:lnTo>
                    <a:pt x="195" y="2494"/>
                  </a:lnTo>
                  <a:lnTo>
                    <a:pt x="183" y="2455"/>
                  </a:lnTo>
                  <a:lnTo>
                    <a:pt x="173" y="2410"/>
                  </a:lnTo>
                  <a:lnTo>
                    <a:pt x="60" y="2325"/>
                  </a:lnTo>
                  <a:lnTo>
                    <a:pt x="88" y="2296"/>
                  </a:lnTo>
                  <a:lnTo>
                    <a:pt x="202" y="2325"/>
                  </a:lnTo>
                  <a:lnTo>
                    <a:pt x="258" y="2268"/>
                  </a:lnTo>
                  <a:lnTo>
                    <a:pt x="258" y="2126"/>
                  </a:lnTo>
                  <a:lnTo>
                    <a:pt x="202" y="2070"/>
                  </a:lnTo>
                  <a:lnTo>
                    <a:pt x="258" y="1985"/>
                  </a:lnTo>
                  <a:lnTo>
                    <a:pt x="258" y="1900"/>
                  </a:lnTo>
                  <a:lnTo>
                    <a:pt x="202" y="1871"/>
                  </a:lnTo>
                  <a:lnTo>
                    <a:pt x="258" y="1786"/>
                  </a:lnTo>
                  <a:lnTo>
                    <a:pt x="258" y="1701"/>
                  </a:lnTo>
                  <a:lnTo>
                    <a:pt x="202" y="1644"/>
                  </a:lnTo>
                  <a:lnTo>
                    <a:pt x="145" y="1673"/>
                  </a:lnTo>
                  <a:lnTo>
                    <a:pt x="88" y="1616"/>
                  </a:lnTo>
                  <a:lnTo>
                    <a:pt x="88" y="1531"/>
                  </a:lnTo>
                  <a:lnTo>
                    <a:pt x="0" y="1441"/>
                  </a:lnTo>
                  <a:lnTo>
                    <a:pt x="32" y="1276"/>
                  </a:lnTo>
                  <a:lnTo>
                    <a:pt x="81" y="1273"/>
                  </a:lnTo>
                  <a:lnTo>
                    <a:pt x="117" y="1219"/>
                  </a:lnTo>
                  <a:lnTo>
                    <a:pt x="141" y="1234"/>
                  </a:lnTo>
                  <a:lnTo>
                    <a:pt x="117" y="1276"/>
                  </a:lnTo>
                  <a:lnTo>
                    <a:pt x="202" y="1247"/>
                  </a:lnTo>
                  <a:lnTo>
                    <a:pt x="173" y="1162"/>
                  </a:lnTo>
                  <a:lnTo>
                    <a:pt x="287" y="1106"/>
                  </a:lnTo>
                  <a:lnTo>
                    <a:pt x="315" y="1049"/>
                  </a:lnTo>
                  <a:lnTo>
                    <a:pt x="344" y="1021"/>
                  </a:lnTo>
                  <a:lnTo>
                    <a:pt x="344" y="879"/>
                  </a:lnTo>
                  <a:lnTo>
                    <a:pt x="287" y="851"/>
                  </a:lnTo>
                  <a:lnTo>
                    <a:pt x="315" y="737"/>
                  </a:lnTo>
                  <a:lnTo>
                    <a:pt x="202" y="652"/>
                  </a:lnTo>
                  <a:lnTo>
                    <a:pt x="173" y="567"/>
                  </a:lnTo>
                  <a:lnTo>
                    <a:pt x="32" y="454"/>
                  </a:lnTo>
                  <a:lnTo>
                    <a:pt x="88" y="369"/>
                  </a:lnTo>
                  <a:lnTo>
                    <a:pt x="173" y="255"/>
                  </a:lnTo>
                  <a:lnTo>
                    <a:pt x="145" y="170"/>
                  </a:lnTo>
                  <a:lnTo>
                    <a:pt x="202" y="57"/>
                  </a:lnTo>
                  <a:lnTo>
                    <a:pt x="287" y="114"/>
                  </a:lnTo>
                  <a:lnTo>
                    <a:pt x="287" y="170"/>
                  </a:lnTo>
                  <a:lnTo>
                    <a:pt x="344" y="170"/>
                  </a:lnTo>
                  <a:lnTo>
                    <a:pt x="344" y="114"/>
                  </a:lnTo>
                  <a:lnTo>
                    <a:pt x="514" y="0"/>
                  </a:lnTo>
                  <a:lnTo>
                    <a:pt x="514" y="57"/>
                  </a:lnTo>
                  <a:lnTo>
                    <a:pt x="570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6" name="Freeform 750"/>
            <p:cNvSpPr>
              <a:spLocks/>
            </p:cNvSpPr>
            <p:nvPr/>
          </p:nvSpPr>
          <p:spPr bwMode="auto">
            <a:xfrm>
              <a:off x="3238" y="756"/>
              <a:ext cx="907" cy="680"/>
            </a:xfrm>
            <a:custGeom>
              <a:avLst/>
              <a:gdLst>
                <a:gd name="T0" fmla="*/ 85 w 907"/>
                <a:gd name="T1" fmla="*/ 369 h 680"/>
                <a:gd name="T2" fmla="*/ 29 w 907"/>
                <a:gd name="T3" fmla="*/ 482 h 680"/>
                <a:gd name="T4" fmla="*/ 0 w 907"/>
                <a:gd name="T5" fmla="*/ 539 h 680"/>
                <a:gd name="T6" fmla="*/ 29 w 907"/>
                <a:gd name="T7" fmla="*/ 539 h 680"/>
                <a:gd name="T8" fmla="*/ 57 w 907"/>
                <a:gd name="T9" fmla="*/ 595 h 680"/>
                <a:gd name="T10" fmla="*/ 85 w 907"/>
                <a:gd name="T11" fmla="*/ 567 h 680"/>
                <a:gd name="T12" fmla="*/ 57 w 907"/>
                <a:gd name="T13" fmla="*/ 652 h 680"/>
                <a:gd name="T14" fmla="*/ 170 w 907"/>
                <a:gd name="T15" fmla="*/ 652 h 680"/>
                <a:gd name="T16" fmla="*/ 199 w 907"/>
                <a:gd name="T17" fmla="*/ 680 h 680"/>
                <a:gd name="T18" fmla="*/ 284 w 907"/>
                <a:gd name="T19" fmla="*/ 652 h 680"/>
                <a:gd name="T20" fmla="*/ 284 w 907"/>
                <a:gd name="T21" fmla="*/ 595 h 680"/>
                <a:gd name="T22" fmla="*/ 369 w 907"/>
                <a:gd name="T23" fmla="*/ 539 h 680"/>
                <a:gd name="T24" fmla="*/ 397 w 907"/>
                <a:gd name="T25" fmla="*/ 482 h 680"/>
                <a:gd name="T26" fmla="*/ 454 w 907"/>
                <a:gd name="T27" fmla="*/ 510 h 680"/>
                <a:gd name="T28" fmla="*/ 454 w 907"/>
                <a:gd name="T29" fmla="*/ 595 h 680"/>
                <a:gd name="T30" fmla="*/ 539 w 907"/>
                <a:gd name="T31" fmla="*/ 680 h 680"/>
                <a:gd name="T32" fmla="*/ 652 w 907"/>
                <a:gd name="T33" fmla="*/ 680 h 680"/>
                <a:gd name="T34" fmla="*/ 681 w 907"/>
                <a:gd name="T35" fmla="*/ 595 h 680"/>
                <a:gd name="T36" fmla="*/ 737 w 907"/>
                <a:gd name="T37" fmla="*/ 567 h 680"/>
                <a:gd name="T38" fmla="*/ 766 w 907"/>
                <a:gd name="T39" fmla="*/ 595 h 680"/>
                <a:gd name="T40" fmla="*/ 907 w 907"/>
                <a:gd name="T41" fmla="*/ 510 h 680"/>
                <a:gd name="T42" fmla="*/ 851 w 907"/>
                <a:gd name="T43" fmla="*/ 397 h 680"/>
                <a:gd name="T44" fmla="*/ 766 w 907"/>
                <a:gd name="T45" fmla="*/ 397 h 680"/>
                <a:gd name="T46" fmla="*/ 766 w 907"/>
                <a:gd name="T47" fmla="*/ 340 h 680"/>
                <a:gd name="T48" fmla="*/ 652 w 907"/>
                <a:gd name="T49" fmla="*/ 255 h 680"/>
                <a:gd name="T50" fmla="*/ 709 w 907"/>
                <a:gd name="T51" fmla="*/ 142 h 680"/>
                <a:gd name="T52" fmla="*/ 624 w 907"/>
                <a:gd name="T53" fmla="*/ 85 h 680"/>
                <a:gd name="T54" fmla="*/ 624 w 907"/>
                <a:gd name="T55" fmla="*/ 28 h 680"/>
                <a:gd name="T56" fmla="*/ 539 w 907"/>
                <a:gd name="T57" fmla="*/ 0 h 680"/>
                <a:gd name="T58" fmla="*/ 511 w 907"/>
                <a:gd name="T59" fmla="*/ 28 h 680"/>
                <a:gd name="T60" fmla="*/ 454 w 907"/>
                <a:gd name="T61" fmla="*/ 57 h 680"/>
                <a:gd name="T62" fmla="*/ 482 w 907"/>
                <a:gd name="T63" fmla="*/ 85 h 680"/>
                <a:gd name="T64" fmla="*/ 454 w 907"/>
                <a:gd name="T65" fmla="*/ 227 h 680"/>
                <a:gd name="T66" fmla="*/ 312 w 907"/>
                <a:gd name="T67" fmla="*/ 284 h 680"/>
                <a:gd name="T68" fmla="*/ 227 w 907"/>
                <a:gd name="T69" fmla="*/ 425 h 680"/>
                <a:gd name="T70" fmla="*/ 170 w 907"/>
                <a:gd name="T71" fmla="*/ 425 h 680"/>
                <a:gd name="T72" fmla="*/ 85 w 907"/>
                <a:gd name="T73" fmla="*/ 369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7" h="680">
                  <a:moveTo>
                    <a:pt x="85" y="369"/>
                  </a:moveTo>
                  <a:lnTo>
                    <a:pt x="29" y="482"/>
                  </a:lnTo>
                  <a:lnTo>
                    <a:pt x="0" y="539"/>
                  </a:lnTo>
                  <a:lnTo>
                    <a:pt x="29" y="539"/>
                  </a:lnTo>
                  <a:lnTo>
                    <a:pt x="57" y="595"/>
                  </a:lnTo>
                  <a:lnTo>
                    <a:pt x="85" y="567"/>
                  </a:lnTo>
                  <a:lnTo>
                    <a:pt x="57" y="652"/>
                  </a:lnTo>
                  <a:lnTo>
                    <a:pt x="170" y="652"/>
                  </a:lnTo>
                  <a:lnTo>
                    <a:pt x="199" y="680"/>
                  </a:lnTo>
                  <a:lnTo>
                    <a:pt x="284" y="652"/>
                  </a:lnTo>
                  <a:lnTo>
                    <a:pt x="284" y="595"/>
                  </a:lnTo>
                  <a:lnTo>
                    <a:pt x="369" y="539"/>
                  </a:lnTo>
                  <a:lnTo>
                    <a:pt x="397" y="482"/>
                  </a:lnTo>
                  <a:lnTo>
                    <a:pt x="454" y="510"/>
                  </a:lnTo>
                  <a:lnTo>
                    <a:pt x="454" y="595"/>
                  </a:lnTo>
                  <a:lnTo>
                    <a:pt x="539" y="680"/>
                  </a:lnTo>
                  <a:lnTo>
                    <a:pt x="652" y="680"/>
                  </a:lnTo>
                  <a:lnTo>
                    <a:pt x="681" y="595"/>
                  </a:lnTo>
                  <a:lnTo>
                    <a:pt x="737" y="567"/>
                  </a:lnTo>
                  <a:lnTo>
                    <a:pt x="766" y="595"/>
                  </a:lnTo>
                  <a:lnTo>
                    <a:pt x="907" y="510"/>
                  </a:lnTo>
                  <a:lnTo>
                    <a:pt x="851" y="397"/>
                  </a:lnTo>
                  <a:lnTo>
                    <a:pt x="766" y="397"/>
                  </a:lnTo>
                  <a:lnTo>
                    <a:pt x="766" y="340"/>
                  </a:lnTo>
                  <a:lnTo>
                    <a:pt x="652" y="255"/>
                  </a:lnTo>
                  <a:lnTo>
                    <a:pt x="709" y="142"/>
                  </a:lnTo>
                  <a:lnTo>
                    <a:pt x="624" y="85"/>
                  </a:lnTo>
                  <a:lnTo>
                    <a:pt x="624" y="28"/>
                  </a:lnTo>
                  <a:lnTo>
                    <a:pt x="539" y="0"/>
                  </a:lnTo>
                  <a:lnTo>
                    <a:pt x="511" y="28"/>
                  </a:lnTo>
                  <a:lnTo>
                    <a:pt x="454" y="57"/>
                  </a:lnTo>
                  <a:lnTo>
                    <a:pt x="482" y="85"/>
                  </a:lnTo>
                  <a:lnTo>
                    <a:pt x="454" y="227"/>
                  </a:lnTo>
                  <a:lnTo>
                    <a:pt x="312" y="284"/>
                  </a:lnTo>
                  <a:lnTo>
                    <a:pt x="227" y="425"/>
                  </a:lnTo>
                  <a:lnTo>
                    <a:pt x="170" y="425"/>
                  </a:lnTo>
                  <a:lnTo>
                    <a:pt x="85" y="36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7" name="Freeform 751"/>
            <p:cNvSpPr>
              <a:spLocks/>
            </p:cNvSpPr>
            <p:nvPr/>
          </p:nvSpPr>
          <p:spPr bwMode="auto">
            <a:xfrm>
              <a:off x="2529" y="387"/>
              <a:ext cx="1985" cy="2552"/>
            </a:xfrm>
            <a:custGeom>
              <a:avLst/>
              <a:gdLst>
                <a:gd name="T0" fmla="*/ 482 w 1985"/>
                <a:gd name="T1" fmla="*/ 2495 h 2552"/>
                <a:gd name="T2" fmla="*/ 482 w 1985"/>
                <a:gd name="T3" fmla="*/ 2325 h 2552"/>
                <a:gd name="T4" fmla="*/ 482 w 1985"/>
                <a:gd name="T5" fmla="*/ 2212 h 2552"/>
                <a:gd name="T6" fmla="*/ 397 w 1985"/>
                <a:gd name="T7" fmla="*/ 2155 h 2552"/>
                <a:gd name="T8" fmla="*/ 341 w 1985"/>
                <a:gd name="T9" fmla="*/ 1985 h 2552"/>
                <a:gd name="T10" fmla="*/ 199 w 1985"/>
                <a:gd name="T11" fmla="*/ 2013 h 2552"/>
                <a:gd name="T12" fmla="*/ 256 w 1985"/>
                <a:gd name="T13" fmla="*/ 1900 h 2552"/>
                <a:gd name="T14" fmla="*/ 256 w 1985"/>
                <a:gd name="T15" fmla="*/ 1758 h 2552"/>
                <a:gd name="T16" fmla="*/ 171 w 1985"/>
                <a:gd name="T17" fmla="*/ 1730 h 2552"/>
                <a:gd name="T18" fmla="*/ 57 w 1985"/>
                <a:gd name="T19" fmla="*/ 1701 h 2552"/>
                <a:gd name="T20" fmla="*/ 0 w 1985"/>
                <a:gd name="T21" fmla="*/ 1588 h 2552"/>
                <a:gd name="T22" fmla="*/ 171 w 1985"/>
                <a:gd name="T23" fmla="*/ 1503 h 2552"/>
                <a:gd name="T24" fmla="*/ 256 w 1985"/>
                <a:gd name="T25" fmla="*/ 1418 h 2552"/>
                <a:gd name="T26" fmla="*/ 397 w 1985"/>
                <a:gd name="T27" fmla="*/ 1418 h 2552"/>
                <a:gd name="T28" fmla="*/ 454 w 1985"/>
                <a:gd name="T29" fmla="*/ 1390 h 2552"/>
                <a:gd name="T30" fmla="*/ 567 w 1985"/>
                <a:gd name="T31" fmla="*/ 1276 h 2552"/>
                <a:gd name="T32" fmla="*/ 454 w 1985"/>
                <a:gd name="T33" fmla="*/ 1220 h 2552"/>
                <a:gd name="T34" fmla="*/ 539 w 1985"/>
                <a:gd name="T35" fmla="*/ 1220 h 2552"/>
                <a:gd name="T36" fmla="*/ 709 w 1985"/>
                <a:gd name="T37" fmla="*/ 1106 h 2552"/>
                <a:gd name="T38" fmla="*/ 709 w 1985"/>
                <a:gd name="T39" fmla="*/ 1021 h 2552"/>
                <a:gd name="T40" fmla="*/ 766 w 1985"/>
                <a:gd name="T41" fmla="*/ 1021 h 2552"/>
                <a:gd name="T42" fmla="*/ 908 w 1985"/>
                <a:gd name="T43" fmla="*/ 1049 h 2552"/>
                <a:gd name="T44" fmla="*/ 993 w 1985"/>
                <a:gd name="T45" fmla="*/ 964 h 2552"/>
                <a:gd name="T46" fmla="*/ 1106 w 1985"/>
                <a:gd name="T47" fmla="*/ 851 h 2552"/>
                <a:gd name="T48" fmla="*/ 1163 w 1985"/>
                <a:gd name="T49" fmla="*/ 964 h 2552"/>
                <a:gd name="T50" fmla="*/ 1361 w 1985"/>
                <a:gd name="T51" fmla="*/ 1049 h 2552"/>
                <a:gd name="T52" fmla="*/ 1446 w 1985"/>
                <a:gd name="T53" fmla="*/ 936 h 2552"/>
                <a:gd name="T54" fmla="*/ 1616 w 1985"/>
                <a:gd name="T55" fmla="*/ 879 h 2552"/>
                <a:gd name="T56" fmla="*/ 1475 w 1985"/>
                <a:gd name="T57" fmla="*/ 766 h 2552"/>
                <a:gd name="T58" fmla="*/ 1361 w 1985"/>
                <a:gd name="T59" fmla="*/ 624 h 2552"/>
                <a:gd name="T60" fmla="*/ 1333 w 1985"/>
                <a:gd name="T61" fmla="*/ 454 h 2552"/>
                <a:gd name="T62" fmla="*/ 1248 w 1985"/>
                <a:gd name="T63" fmla="*/ 369 h 2552"/>
                <a:gd name="T64" fmla="*/ 1191 w 1985"/>
                <a:gd name="T65" fmla="*/ 369 h 2552"/>
                <a:gd name="T66" fmla="*/ 1361 w 1985"/>
                <a:gd name="T67" fmla="*/ 284 h 2552"/>
                <a:gd name="T68" fmla="*/ 1361 w 1985"/>
                <a:gd name="T69" fmla="*/ 227 h 2552"/>
                <a:gd name="T70" fmla="*/ 1475 w 1985"/>
                <a:gd name="T71" fmla="*/ 29 h 2552"/>
                <a:gd name="T72" fmla="*/ 1588 w 1985"/>
                <a:gd name="T73" fmla="*/ 142 h 2552"/>
                <a:gd name="T74" fmla="*/ 1645 w 1985"/>
                <a:gd name="T75" fmla="*/ 171 h 2552"/>
                <a:gd name="T76" fmla="*/ 1616 w 1985"/>
                <a:gd name="T77" fmla="*/ 86 h 2552"/>
                <a:gd name="T78" fmla="*/ 1730 w 1985"/>
                <a:gd name="T79" fmla="*/ 57 h 2552"/>
                <a:gd name="T80" fmla="*/ 1786 w 1985"/>
                <a:gd name="T81" fmla="*/ 0 h 2552"/>
                <a:gd name="T82" fmla="*/ 1872 w 1985"/>
                <a:gd name="T83" fmla="*/ 142 h 2552"/>
                <a:gd name="T84" fmla="*/ 1900 w 1985"/>
                <a:gd name="T85" fmla="*/ 312 h 2552"/>
                <a:gd name="T86" fmla="*/ 1957 w 1985"/>
                <a:gd name="T87" fmla="*/ 511 h 2552"/>
                <a:gd name="T88" fmla="*/ 1900 w 1985"/>
                <a:gd name="T89" fmla="*/ 624 h 2552"/>
                <a:gd name="T90" fmla="*/ 1872 w 1985"/>
                <a:gd name="T91" fmla="*/ 766 h 2552"/>
                <a:gd name="T92" fmla="*/ 1645 w 1985"/>
                <a:gd name="T93" fmla="*/ 936 h 2552"/>
                <a:gd name="T94" fmla="*/ 1616 w 1985"/>
                <a:gd name="T95" fmla="*/ 1049 h 2552"/>
                <a:gd name="T96" fmla="*/ 1560 w 1985"/>
                <a:gd name="T97" fmla="*/ 1163 h 2552"/>
                <a:gd name="T98" fmla="*/ 1305 w 1985"/>
                <a:gd name="T99" fmla="*/ 1475 h 2552"/>
                <a:gd name="T100" fmla="*/ 1191 w 1985"/>
                <a:gd name="T101" fmla="*/ 1475 h 2552"/>
                <a:gd name="T102" fmla="*/ 1106 w 1985"/>
                <a:gd name="T103" fmla="*/ 1475 h 2552"/>
                <a:gd name="T104" fmla="*/ 1163 w 1985"/>
                <a:gd name="T105" fmla="*/ 1588 h 2552"/>
                <a:gd name="T106" fmla="*/ 1106 w 1985"/>
                <a:gd name="T107" fmla="*/ 1701 h 2552"/>
                <a:gd name="T108" fmla="*/ 1248 w 1985"/>
                <a:gd name="T109" fmla="*/ 1900 h 2552"/>
                <a:gd name="T110" fmla="*/ 1106 w 1985"/>
                <a:gd name="T111" fmla="*/ 2070 h 2552"/>
                <a:gd name="T112" fmla="*/ 1078 w 1985"/>
                <a:gd name="T113" fmla="*/ 2183 h 2552"/>
                <a:gd name="T114" fmla="*/ 964 w 1985"/>
                <a:gd name="T115" fmla="*/ 2382 h 2552"/>
                <a:gd name="T116" fmla="*/ 879 w 1985"/>
                <a:gd name="T117" fmla="*/ 2354 h 2552"/>
                <a:gd name="T118" fmla="*/ 738 w 1985"/>
                <a:gd name="T119" fmla="*/ 2467 h 2552"/>
                <a:gd name="T120" fmla="*/ 596 w 1985"/>
                <a:gd name="T121" fmla="*/ 2552 h 2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85" h="2552">
                  <a:moveTo>
                    <a:pt x="539" y="2552"/>
                  </a:moveTo>
                  <a:lnTo>
                    <a:pt x="482" y="2495"/>
                  </a:lnTo>
                  <a:lnTo>
                    <a:pt x="511" y="2382"/>
                  </a:lnTo>
                  <a:lnTo>
                    <a:pt x="482" y="2325"/>
                  </a:lnTo>
                  <a:lnTo>
                    <a:pt x="511" y="2268"/>
                  </a:lnTo>
                  <a:lnTo>
                    <a:pt x="482" y="2212"/>
                  </a:lnTo>
                  <a:lnTo>
                    <a:pt x="454" y="2240"/>
                  </a:lnTo>
                  <a:lnTo>
                    <a:pt x="397" y="2155"/>
                  </a:lnTo>
                  <a:lnTo>
                    <a:pt x="397" y="2070"/>
                  </a:lnTo>
                  <a:lnTo>
                    <a:pt x="341" y="1985"/>
                  </a:lnTo>
                  <a:lnTo>
                    <a:pt x="256" y="2042"/>
                  </a:lnTo>
                  <a:lnTo>
                    <a:pt x="199" y="2013"/>
                  </a:lnTo>
                  <a:lnTo>
                    <a:pt x="227" y="1957"/>
                  </a:lnTo>
                  <a:lnTo>
                    <a:pt x="256" y="1900"/>
                  </a:lnTo>
                  <a:lnTo>
                    <a:pt x="227" y="1843"/>
                  </a:lnTo>
                  <a:lnTo>
                    <a:pt x="256" y="1758"/>
                  </a:lnTo>
                  <a:lnTo>
                    <a:pt x="227" y="1730"/>
                  </a:lnTo>
                  <a:lnTo>
                    <a:pt x="171" y="1730"/>
                  </a:lnTo>
                  <a:lnTo>
                    <a:pt x="114" y="1673"/>
                  </a:lnTo>
                  <a:lnTo>
                    <a:pt x="57" y="1701"/>
                  </a:lnTo>
                  <a:lnTo>
                    <a:pt x="0" y="1673"/>
                  </a:lnTo>
                  <a:lnTo>
                    <a:pt x="0" y="1588"/>
                  </a:lnTo>
                  <a:lnTo>
                    <a:pt x="57" y="1588"/>
                  </a:lnTo>
                  <a:lnTo>
                    <a:pt x="171" y="1503"/>
                  </a:lnTo>
                  <a:lnTo>
                    <a:pt x="199" y="1418"/>
                  </a:lnTo>
                  <a:lnTo>
                    <a:pt x="256" y="1418"/>
                  </a:lnTo>
                  <a:lnTo>
                    <a:pt x="284" y="1446"/>
                  </a:lnTo>
                  <a:lnTo>
                    <a:pt x="397" y="1418"/>
                  </a:lnTo>
                  <a:lnTo>
                    <a:pt x="397" y="1361"/>
                  </a:lnTo>
                  <a:lnTo>
                    <a:pt x="454" y="1390"/>
                  </a:lnTo>
                  <a:lnTo>
                    <a:pt x="567" y="1361"/>
                  </a:lnTo>
                  <a:lnTo>
                    <a:pt x="567" y="1276"/>
                  </a:lnTo>
                  <a:lnTo>
                    <a:pt x="482" y="1276"/>
                  </a:lnTo>
                  <a:lnTo>
                    <a:pt x="454" y="1220"/>
                  </a:lnTo>
                  <a:lnTo>
                    <a:pt x="482" y="1163"/>
                  </a:lnTo>
                  <a:lnTo>
                    <a:pt x="539" y="1220"/>
                  </a:lnTo>
                  <a:lnTo>
                    <a:pt x="596" y="1220"/>
                  </a:lnTo>
                  <a:lnTo>
                    <a:pt x="709" y="1106"/>
                  </a:lnTo>
                  <a:lnTo>
                    <a:pt x="653" y="1049"/>
                  </a:lnTo>
                  <a:lnTo>
                    <a:pt x="709" y="1021"/>
                  </a:lnTo>
                  <a:lnTo>
                    <a:pt x="738" y="1049"/>
                  </a:lnTo>
                  <a:lnTo>
                    <a:pt x="766" y="1021"/>
                  </a:lnTo>
                  <a:lnTo>
                    <a:pt x="879" y="1021"/>
                  </a:lnTo>
                  <a:lnTo>
                    <a:pt x="908" y="1049"/>
                  </a:lnTo>
                  <a:lnTo>
                    <a:pt x="993" y="1021"/>
                  </a:lnTo>
                  <a:lnTo>
                    <a:pt x="993" y="964"/>
                  </a:lnTo>
                  <a:lnTo>
                    <a:pt x="1078" y="908"/>
                  </a:lnTo>
                  <a:lnTo>
                    <a:pt x="1106" y="851"/>
                  </a:lnTo>
                  <a:lnTo>
                    <a:pt x="1163" y="879"/>
                  </a:lnTo>
                  <a:lnTo>
                    <a:pt x="1163" y="964"/>
                  </a:lnTo>
                  <a:lnTo>
                    <a:pt x="1248" y="1049"/>
                  </a:lnTo>
                  <a:lnTo>
                    <a:pt x="1361" y="1049"/>
                  </a:lnTo>
                  <a:lnTo>
                    <a:pt x="1390" y="964"/>
                  </a:lnTo>
                  <a:lnTo>
                    <a:pt x="1446" y="936"/>
                  </a:lnTo>
                  <a:lnTo>
                    <a:pt x="1475" y="964"/>
                  </a:lnTo>
                  <a:lnTo>
                    <a:pt x="1616" y="879"/>
                  </a:lnTo>
                  <a:lnTo>
                    <a:pt x="1560" y="765"/>
                  </a:lnTo>
                  <a:lnTo>
                    <a:pt x="1475" y="766"/>
                  </a:lnTo>
                  <a:lnTo>
                    <a:pt x="1475" y="709"/>
                  </a:lnTo>
                  <a:lnTo>
                    <a:pt x="1361" y="624"/>
                  </a:lnTo>
                  <a:lnTo>
                    <a:pt x="1418" y="511"/>
                  </a:lnTo>
                  <a:lnTo>
                    <a:pt x="1333" y="454"/>
                  </a:lnTo>
                  <a:lnTo>
                    <a:pt x="1333" y="397"/>
                  </a:lnTo>
                  <a:lnTo>
                    <a:pt x="1248" y="369"/>
                  </a:lnTo>
                  <a:lnTo>
                    <a:pt x="1220" y="397"/>
                  </a:lnTo>
                  <a:lnTo>
                    <a:pt x="1191" y="369"/>
                  </a:lnTo>
                  <a:lnTo>
                    <a:pt x="1220" y="284"/>
                  </a:lnTo>
                  <a:lnTo>
                    <a:pt x="1361" y="284"/>
                  </a:lnTo>
                  <a:lnTo>
                    <a:pt x="1418" y="256"/>
                  </a:lnTo>
                  <a:lnTo>
                    <a:pt x="1361" y="227"/>
                  </a:lnTo>
                  <a:lnTo>
                    <a:pt x="1390" y="86"/>
                  </a:lnTo>
                  <a:lnTo>
                    <a:pt x="1475" y="29"/>
                  </a:lnTo>
                  <a:lnTo>
                    <a:pt x="1588" y="57"/>
                  </a:lnTo>
                  <a:lnTo>
                    <a:pt x="1588" y="142"/>
                  </a:lnTo>
                  <a:lnTo>
                    <a:pt x="1616" y="199"/>
                  </a:lnTo>
                  <a:lnTo>
                    <a:pt x="1645" y="171"/>
                  </a:lnTo>
                  <a:lnTo>
                    <a:pt x="1616" y="142"/>
                  </a:lnTo>
                  <a:lnTo>
                    <a:pt x="1616" y="86"/>
                  </a:lnTo>
                  <a:lnTo>
                    <a:pt x="1673" y="86"/>
                  </a:lnTo>
                  <a:lnTo>
                    <a:pt x="1730" y="57"/>
                  </a:lnTo>
                  <a:lnTo>
                    <a:pt x="1701" y="0"/>
                  </a:lnTo>
                  <a:lnTo>
                    <a:pt x="1786" y="0"/>
                  </a:lnTo>
                  <a:lnTo>
                    <a:pt x="1815" y="86"/>
                  </a:lnTo>
                  <a:lnTo>
                    <a:pt x="1872" y="142"/>
                  </a:lnTo>
                  <a:lnTo>
                    <a:pt x="1815" y="256"/>
                  </a:lnTo>
                  <a:lnTo>
                    <a:pt x="1900" y="312"/>
                  </a:lnTo>
                  <a:lnTo>
                    <a:pt x="1957" y="312"/>
                  </a:lnTo>
                  <a:lnTo>
                    <a:pt x="1957" y="511"/>
                  </a:lnTo>
                  <a:lnTo>
                    <a:pt x="1985" y="539"/>
                  </a:lnTo>
                  <a:lnTo>
                    <a:pt x="1900" y="624"/>
                  </a:lnTo>
                  <a:lnTo>
                    <a:pt x="1872" y="596"/>
                  </a:lnTo>
                  <a:lnTo>
                    <a:pt x="1872" y="766"/>
                  </a:lnTo>
                  <a:lnTo>
                    <a:pt x="1701" y="936"/>
                  </a:lnTo>
                  <a:lnTo>
                    <a:pt x="1645" y="936"/>
                  </a:lnTo>
                  <a:lnTo>
                    <a:pt x="1616" y="993"/>
                  </a:lnTo>
                  <a:lnTo>
                    <a:pt x="1616" y="1049"/>
                  </a:lnTo>
                  <a:lnTo>
                    <a:pt x="1645" y="1106"/>
                  </a:lnTo>
                  <a:lnTo>
                    <a:pt x="1560" y="1163"/>
                  </a:lnTo>
                  <a:lnTo>
                    <a:pt x="1418" y="1475"/>
                  </a:lnTo>
                  <a:lnTo>
                    <a:pt x="1305" y="1475"/>
                  </a:lnTo>
                  <a:lnTo>
                    <a:pt x="1276" y="1446"/>
                  </a:lnTo>
                  <a:lnTo>
                    <a:pt x="1191" y="1475"/>
                  </a:lnTo>
                  <a:lnTo>
                    <a:pt x="1134" y="1418"/>
                  </a:lnTo>
                  <a:lnTo>
                    <a:pt x="1106" y="1475"/>
                  </a:lnTo>
                  <a:lnTo>
                    <a:pt x="1163" y="1531"/>
                  </a:lnTo>
                  <a:lnTo>
                    <a:pt x="1163" y="1588"/>
                  </a:lnTo>
                  <a:lnTo>
                    <a:pt x="1078" y="1616"/>
                  </a:lnTo>
                  <a:lnTo>
                    <a:pt x="1106" y="1701"/>
                  </a:lnTo>
                  <a:lnTo>
                    <a:pt x="1191" y="1730"/>
                  </a:lnTo>
                  <a:lnTo>
                    <a:pt x="1248" y="1900"/>
                  </a:lnTo>
                  <a:lnTo>
                    <a:pt x="1163" y="2070"/>
                  </a:lnTo>
                  <a:lnTo>
                    <a:pt x="1106" y="2070"/>
                  </a:lnTo>
                  <a:lnTo>
                    <a:pt x="1049" y="2127"/>
                  </a:lnTo>
                  <a:lnTo>
                    <a:pt x="1078" y="2183"/>
                  </a:lnTo>
                  <a:lnTo>
                    <a:pt x="993" y="2183"/>
                  </a:lnTo>
                  <a:lnTo>
                    <a:pt x="964" y="2382"/>
                  </a:lnTo>
                  <a:lnTo>
                    <a:pt x="908" y="2410"/>
                  </a:lnTo>
                  <a:lnTo>
                    <a:pt x="879" y="2354"/>
                  </a:lnTo>
                  <a:lnTo>
                    <a:pt x="766" y="2410"/>
                  </a:lnTo>
                  <a:lnTo>
                    <a:pt x="738" y="2467"/>
                  </a:lnTo>
                  <a:lnTo>
                    <a:pt x="596" y="2495"/>
                  </a:lnTo>
                  <a:lnTo>
                    <a:pt x="596" y="2552"/>
                  </a:lnTo>
                  <a:lnTo>
                    <a:pt x="539" y="255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8" name="Freeform 752"/>
            <p:cNvSpPr>
              <a:spLocks/>
            </p:cNvSpPr>
            <p:nvPr/>
          </p:nvSpPr>
          <p:spPr bwMode="auto">
            <a:xfrm>
              <a:off x="2529" y="1323"/>
              <a:ext cx="2297" cy="2892"/>
            </a:xfrm>
            <a:custGeom>
              <a:avLst/>
              <a:gdLst>
                <a:gd name="T0" fmla="*/ 1616 w 2297"/>
                <a:gd name="T1" fmla="*/ 57 h 2892"/>
                <a:gd name="T2" fmla="*/ 1560 w 2297"/>
                <a:gd name="T3" fmla="*/ 227 h 2892"/>
                <a:gd name="T4" fmla="*/ 1276 w 2297"/>
                <a:gd name="T5" fmla="*/ 510 h 2892"/>
                <a:gd name="T6" fmla="*/ 1106 w 2297"/>
                <a:gd name="T7" fmla="*/ 539 h 2892"/>
                <a:gd name="T8" fmla="*/ 1078 w 2297"/>
                <a:gd name="T9" fmla="*/ 680 h 2892"/>
                <a:gd name="T10" fmla="*/ 1248 w 2297"/>
                <a:gd name="T11" fmla="*/ 964 h 2892"/>
                <a:gd name="T12" fmla="*/ 1049 w 2297"/>
                <a:gd name="T13" fmla="*/ 1191 h 2892"/>
                <a:gd name="T14" fmla="*/ 964 w 2297"/>
                <a:gd name="T15" fmla="*/ 1446 h 2892"/>
                <a:gd name="T16" fmla="*/ 766 w 2297"/>
                <a:gd name="T17" fmla="*/ 1474 h 2892"/>
                <a:gd name="T18" fmla="*/ 596 w 2297"/>
                <a:gd name="T19" fmla="*/ 1616 h 2892"/>
                <a:gd name="T20" fmla="*/ 511 w 2297"/>
                <a:gd name="T21" fmla="*/ 1758 h 2892"/>
                <a:gd name="T22" fmla="*/ 397 w 2297"/>
                <a:gd name="T23" fmla="*/ 1956 h 2892"/>
                <a:gd name="T24" fmla="*/ 397 w 2297"/>
                <a:gd name="T25" fmla="*/ 2098 h 2892"/>
                <a:gd name="T26" fmla="*/ 227 w 2297"/>
                <a:gd name="T27" fmla="*/ 2211 h 2892"/>
                <a:gd name="T28" fmla="*/ 227 w 2297"/>
                <a:gd name="T29" fmla="*/ 2325 h 2892"/>
                <a:gd name="T30" fmla="*/ 0 w 2297"/>
                <a:gd name="T31" fmla="*/ 2750 h 2892"/>
                <a:gd name="T32" fmla="*/ 199 w 2297"/>
                <a:gd name="T33" fmla="*/ 2778 h 2892"/>
                <a:gd name="T34" fmla="*/ 369 w 2297"/>
                <a:gd name="T35" fmla="*/ 2778 h 2892"/>
                <a:gd name="T36" fmla="*/ 426 w 2297"/>
                <a:gd name="T37" fmla="*/ 2495 h 2892"/>
                <a:gd name="T38" fmla="*/ 539 w 2297"/>
                <a:gd name="T39" fmla="*/ 2608 h 2892"/>
                <a:gd name="T40" fmla="*/ 482 w 2297"/>
                <a:gd name="T41" fmla="*/ 2807 h 2892"/>
                <a:gd name="T42" fmla="*/ 601 w 2297"/>
                <a:gd name="T43" fmla="*/ 2675 h 2892"/>
                <a:gd name="T44" fmla="*/ 647 w 2297"/>
                <a:gd name="T45" fmla="*/ 2807 h 2892"/>
                <a:gd name="T46" fmla="*/ 741 w 2297"/>
                <a:gd name="T47" fmla="*/ 2785 h 2892"/>
                <a:gd name="T48" fmla="*/ 789 w 2297"/>
                <a:gd name="T49" fmla="*/ 2777 h 2892"/>
                <a:gd name="T50" fmla="*/ 851 w 2297"/>
                <a:gd name="T51" fmla="*/ 2665 h 2892"/>
                <a:gd name="T52" fmla="*/ 851 w 2297"/>
                <a:gd name="T53" fmla="*/ 2551 h 2892"/>
                <a:gd name="T54" fmla="*/ 738 w 2297"/>
                <a:gd name="T55" fmla="*/ 2438 h 2892"/>
                <a:gd name="T56" fmla="*/ 964 w 2297"/>
                <a:gd name="T57" fmla="*/ 2211 h 2892"/>
                <a:gd name="T58" fmla="*/ 1220 w 2297"/>
                <a:gd name="T59" fmla="*/ 2098 h 2892"/>
                <a:gd name="T60" fmla="*/ 1276 w 2297"/>
                <a:gd name="T61" fmla="*/ 2041 h 2892"/>
                <a:gd name="T62" fmla="*/ 1303 w 2297"/>
                <a:gd name="T63" fmla="*/ 1925 h 2892"/>
                <a:gd name="T64" fmla="*/ 1531 w 2297"/>
                <a:gd name="T65" fmla="*/ 1899 h 2892"/>
                <a:gd name="T66" fmla="*/ 1673 w 2297"/>
                <a:gd name="T67" fmla="*/ 1928 h 2892"/>
                <a:gd name="T68" fmla="*/ 1815 w 2297"/>
                <a:gd name="T69" fmla="*/ 1984 h 2892"/>
                <a:gd name="T70" fmla="*/ 1957 w 2297"/>
                <a:gd name="T71" fmla="*/ 2013 h 2892"/>
                <a:gd name="T72" fmla="*/ 2042 w 2297"/>
                <a:gd name="T73" fmla="*/ 1843 h 2892"/>
                <a:gd name="T74" fmla="*/ 2127 w 2297"/>
                <a:gd name="T75" fmla="*/ 1729 h 2892"/>
                <a:gd name="T76" fmla="*/ 2098 w 2297"/>
                <a:gd name="T77" fmla="*/ 1503 h 2892"/>
                <a:gd name="T78" fmla="*/ 2098 w 2297"/>
                <a:gd name="T79" fmla="*/ 1332 h 2892"/>
                <a:gd name="T80" fmla="*/ 2098 w 2297"/>
                <a:gd name="T81" fmla="*/ 1134 h 2892"/>
                <a:gd name="T82" fmla="*/ 2127 w 2297"/>
                <a:gd name="T83" fmla="*/ 936 h 2892"/>
                <a:gd name="T84" fmla="*/ 2155 w 2297"/>
                <a:gd name="T85" fmla="*/ 709 h 2892"/>
                <a:gd name="T86" fmla="*/ 2240 w 2297"/>
                <a:gd name="T87" fmla="*/ 567 h 2892"/>
                <a:gd name="T88" fmla="*/ 2098 w 2297"/>
                <a:gd name="T89" fmla="*/ 340 h 2892"/>
                <a:gd name="T90" fmla="*/ 1843 w 2297"/>
                <a:gd name="T91" fmla="*/ 369 h 2892"/>
                <a:gd name="T92" fmla="*/ 1815 w 2297"/>
                <a:gd name="T93" fmla="*/ 227 h 2892"/>
                <a:gd name="T94" fmla="*/ 1758 w 2297"/>
                <a:gd name="T95" fmla="*/ 113 h 2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97" h="2892">
                  <a:moveTo>
                    <a:pt x="1730" y="0"/>
                  </a:moveTo>
                  <a:lnTo>
                    <a:pt x="1645" y="0"/>
                  </a:lnTo>
                  <a:lnTo>
                    <a:pt x="1616" y="57"/>
                  </a:lnTo>
                  <a:lnTo>
                    <a:pt x="1616" y="113"/>
                  </a:lnTo>
                  <a:lnTo>
                    <a:pt x="1645" y="170"/>
                  </a:lnTo>
                  <a:lnTo>
                    <a:pt x="1560" y="227"/>
                  </a:lnTo>
                  <a:lnTo>
                    <a:pt x="1418" y="539"/>
                  </a:lnTo>
                  <a:lnTo>
                    <a:pt x="1305" y="539"/>
                  </a:lnTo>
                  <a:lnTo>
                    <a:pt x="1276" y="510"/>
                  </a:lnTo>
                  <a:lnTo>
                    <a:pt x="1191" y="539"/>
                  </a:lnTo>
                  <a:lnTo>
                    <a:pt x="1134" y="482"/>
                  </a:lnTo>
                  <a:lnTo>
                    <a:pt x="1106" y="539"/>
                  </a:lnTo>
                  <a:lnTo>
                    <a:pt x="1163" y="595"/>
                  </a:lnTo>
                  <a:lnTo>
                    <a:pt x="1163" y="652"/>
                  </a:lnTo>
                  <a:lnTo>
                    <a:pt x="1078" y="680"/>
                  </a:lnTo>
                  <a:lnTo>
                    <a:pt x="1106" y="765"/>
                  </a:lnTo>
                  <a:lnTo>
                    <a:pt x="1191" y="794"/>
                  </a:lnTo>
                  <a:lnTo>
                    <a:pt x="1248" y="964"/>
                  </a:lnTo>
                  <a:lnTo>
                    <a:pt x="1163" y="1134"/>
                  </a:lnTo>
                  <a:lnTo>
                    <a:pt x="1106" y="1134"/>
                  </a:lnTo>
                  <a:lnTo>
                    <a:pt x="1049" y="1191"/>
                  </a:lnTo>
                  <a:lnTo>
                    <a:pt x="1078" y="1247"/>
                  </a:lnTo>
                  <a:lnTo>
                    <a:pt x="993" y="1247"/>
                  </a:lnTo>
                  <a:lnTo>
                    <a:pt x="964" y="1446"/>
                  </a:lnTo>
                  <a:lnTo>
                    <a:pt x="908" y="1474"/>
                  </a:lnTo>
                  <a:lnTo>
                    <a:pt x="879" y="1418"/>
                  </a:lnTo>
                  <a:lnTo>
                    <a:pt x="766" y="1474"/>
                  </a:lnTo>
                  <a:lnTo>
                    <a:pt x="738" y="1531"/>
                  </a:lnTo>
                  <a:lnTo>
                    <a:pt x="596" y="1559"/>
                  </a:lnTo>
                  <a:lnTo>
                    <a:pt x="596" y="1616"/>
                  </a:lnTo>
                  <a:lnTo>
                    <a:pt x="539" y="1616"/>
                  </a:lnTo>
                  <a:lnTo>
                    <a:pt x="454" y="1673"/>
                  </a:lnTo>
                  <a:lnTo>
                    <a:pt x="511" y="1758"/>
                  </a:lnTo>
                  <a:lnTo>
                    <a:pt x="454" y="1758"/>
                  </a:lnTo>
                  <a:lnTo>
                    <a:pt x="369" y="1928"/>
                  </a:lnTo>
                  <a:lnTo>
                    <a:pt x="397" y="1956"/>
                  </a:lnTo>
                  <a:lnTo>
                    <a:pt x="339" y="2015"/>
                  </a:lnTo>
                  <a:lnTo>
                    <a:pt x="371" y="2017"/>
                  </a:lnTo>
                  <a:lnTo>
                    <a:pt x="397" y="2098"/>
                  </a:lnTo>
                  <a:lnTo>
                    <a:pt x="284" y="2183"/>
                  </a:lnTo>
                  <a:lnTo>
                    <a:pt x="256" y="2155"/>
                  </a:lnTo>
                  <a:lnTo>
                    <a:pt x="227" y="2211"/>
                  </a:lnTo>
                  <a:lnTo>
                    <a:pt x="284" y="2240"/>
                  </a:lnTo>
                  <a:lnTo>
                    <a:pt x="284" y="2296"/>
                  </a:lnTo>
                  <a:lnTo>
                    <a:pt x="227" y="2325"/>
                  </a:lnTo>
                  <a:lnTo>
                    <a:pt x="256" y="2353"/>
                  </a:lnTo>
                  <a:lnTo>
                    <a:pt x="57" y="2608"/>
                  </a:lnTo>
                  <a:lnTo>
                    <a:pt x="0" y="2750"/>
                  </a:lnTo>
                  <a:lnTo>
                    <a:pt x="29" y="2778"/>
                  </a:lnTo>
                  <a:lnTo>
                    <a:pt x="171" y="2750"/>
                  </a:lnTo>
                  <a:lnTo>
                    <a:pt x="199" y="2778"/>
                  </a:lnTo>
                  <a:lnTo>
                    <a:pt x="284" y="2750"/>
                  </a:lnTo>
                  <a:lnTo>
                    <a:pt x="312" y="2778"/>
                  </a:lnTo>
                  <a:lnTo>
                    <a:pt x="369" y="2778"/>
                  </a:lnTo>
                  <a:lnTo>
                    <a:pt x="426" y="2665"/>
                  </a:lnTo>
                  <a:lnTo>
                    <a:pt x="369" y="2608"/>
                  </a:lnTo>
                  <a:lnTo>
                    <a:pt x="426" y="2495"/>
                  </a:lnTo>
                  <a:lnTo>
                    <a:pt x="497" y="2465"/>
                  </a:lnTo>
                  <a:lnTo>
                    <a:pt x="454" y="2608"/>
                  </a:lnTo>
                  <a:lnTo>
                    <a:pt x="539" y="2608"/>
                  </a:lnTo>
                  <a:lnTo>
                    <a:pt x="454" y="2807"/>
                  </a:lnTo>
                  <a:lnTo>
                    <a:pt x="482" y="2892"/>
                  </a:lnTo>
                  <a:lnTo>
                    <a:pt x="482" y="2807"/>
                  </a:lnTo>
                  <a:lnTo>
                    <a:pt x="539" y="2778"/>
                  </a:lnTo>
                  <a:lnTo>
                    <a:pt x="567" y="2693"/>
                  </a:lnTo>
                  <a:lnTo>
                    <a:pt x="601" y="2675"/>
                  </a:lnTo>
                  <a:lnTo>
                    <a:pt x="639" y="2743"/>
                  </a:lnTo>
                  <a:lnTo>
                    <a:pt x="596" y="2807"/>
                  </a:lnTo>
                  <a:lnTo>
                    <a:pt x="647" y="2807"/>
                  </a:lnTo>
                  <a:lnTo>
                    <a:pt x="653" y="2863"/>
                  </a:lnTo>
                  <a:lnTo>
                    <a:pt x="691" y="2799"/>
                  </a:lnTo>
                  <a:lnTo>
                    <a:pt x="741" y="2785"/>
                  </a:lnTo>
                  <a:lnTo>
                    <a:pt x="737" y="2835"/>
                  </a:lnTo>
                  <a:lnTo>
                    <a:pt x="789" y="2815"/>
                  </a:lnTo>
                  <a:lnTo>
                    <a:pt x="789" y="2777"/>
                  </a:lnTo>
                  <a:lnTo>
                    <a:pt x="766" y="2750"/>
                  </a:lnTo>
                  <a:lnTo>
                    <a:pt x="879" y="2693"/>
                  </a:lnTo>
                  <a:lnTo>
                    <a:pt x="851" y="2665"/>
                  </a:lnTo>
                  <a:lnTo>
                    <a:pt x="794" y="2665"/>
                  </a:lnTo>
                  <a:lnTo>
                    <a:pt x="794" y="2608"/>
                  </a:lnTo>
                  <a:lnTo>
                    <a:pt x="851" y="2551"/>
                  </a:lnTo>
                  <a:lnTo>
                    <a:pt x="794" y="2523"/>
                  </a:lnTo>
                  <a:lnTo>
                    <a:pt x="738" y="2523"/>
                  </a:lnTo>
                  <a:lnTo>
                    <a:pt x="738" y="2438"/>
                  </a:lnTo>
                  <a:lnTo>
                    <a:pt x="879" y="2353"/>
                  </a:lnTo>
                  <a:lnTo>
                    <a:pt x="877" y="2269"/>
                  </a:lnTo>
                  <a:lnTo>
                    <a:pt x="964" y="2211"/>
                  </a:lnTo>
                  <a:lnTo>
                    <a:pt x="1049" y="2296"/>
                  </a:lnTo>
                  <a:lnTo>
                    <a:pt x="1191" y="2240"/>
                  </a:lnTo>
                  <a:lnTo>
                    <a:pt x="1220" y="2098"/>
                  </a:lnTo>
                  <a:lnTo>
                    <a:pt x="1276" y="2126"/>
                  </a:lnTo>
                  <a:lnTo>
                    <a:pt x="1305" y="2098"/>
                  </a:lnTo>
                  <a:lnTo>
                    <a:pt x="1276" y="2041"/>
                  </a:lnTo>
                  <a:lnTo>
                    <a:pt x="1333" y="1984"/>
                  </a:lnTo>
                  <a:lnTo>
                    <a:pt x="1305" y="1956"/>
                  </a:lnTo>
                  <a:lnTo>
                    <a:pt x="1303" y="1925"/>
                  </a:lnTo>
                  <a:lnTo>
                    <a:pt x="1475" y="1984"/>
                  </a:lnTo>
                  <a:lnTo>
                    <a:pt x="1531" y="1984"/>
                  </a:lnTo>
                  <a:lnTo>
                    <a:pt x="1531" y="1899"/>
                  </a:lnTo>
                  <a:lnTo>
                    <a:pt x="1560" y="1871"/>
                  </a:lnTo>
                  <a:lnTo>
                    <a:pt x="1645" y="1899"/>
                  </a:lnTo>
                  <a:lnTo>
                    <a:pt x="1673" y="1928"/>
                  </a:lnTo>
                  <a:lnTo>
                    <a:pt x="1645" y="2013"/>
                  </a:lnTo>
                  <a:lnTo>
                    <a:pt x="1786" y="2041"/>
                  </a:lnTo>
                  <a:lnTo>
                    <a:pt x="1815" y="1984"/>
                  </a:lnTo>
                  <a:lnTo>
                    <a:pt x="1872" y="1984"/>
                  </a:lnTo>
                  <a:lnTo>
                    <a:pt x="1900" y="2041"/>
                  </a:lnTo>
                  <a:lnTo>
                    <a:pt x="1957" y="2013"/>
                  </a:lnTo>
                  <a:lnTo>
                    <a:pt x="1985" y="1956"/>
                  </a:lnTo>
                  <a:lnTo>
                    <a:pt x="1957" y="1871"/>
                  </a:lnTo>
                  <a:lnTo>
                    <a:pt x="2042" y="1843"/>
                  </a:lnTo>
                  <a:lnTo>
                    <a:pt x="2013" y="1786"/>
                  </a:lnTo>
                  <a:lnTo>
                    <a:pt x="2013" y="1729"/>
                  </a:lnTo>
                  <a:lnTo>
                    <a:pt x="2127" y="1729"/>
                  </a:lnTo>
                  <a:lnTo>
                    <a:pt x="2155" y="1673"/>
                  </a:lnTo>
                  <a:lnTo>
                    <a:pt x="2098" y="1616"/>
                  </a:lnTo>
                  <a:lnTo>
                    <a:pt x="2098" y="1503"/>
                  </a:lnTo>
                  <a:lnTo>
                    <a:pt x="2042" y="1389"/>
                  </a:lnTo>
                  <a:lnTo>
                    <a:pt x="2042" y="1332"/>
                  </a:lnTo>
                  <a:lnTo>
                    <a:pt x="2098" y="1332"/>
                  </a:lnTo>
                  <a:lnTo>
                    <a:pt x="2127" y="1247"/>
                  </a:lnTo>
                  <a:lnTo>
                    <a:pt x="2042" y="1162"/>
                  </a:lnTo>
                  <a:lnTo>
                    <a:pt x="2098" y="1134"/>
                  </a:lnTo>
                  <a:lnTo>
                    <a:pt x="2070" y="1049"/>
                  </a:lnTo>
                  <a:lnTo>
                    <a:pt x="2070" y="936"/>
                  </a:lnTo>
                  <a:lnTo>
                    <a:pt x="2127" y="936"/>
                  </a:lnTo>
                  <a:lnTo>
                    <a:pt x="2127" y="851"/>
                  </a:lnTo>
                  <a:lnTo>
                    <a:pt x="2183" y="822"/>
                  </a:lnTo>
                  <a:lnTo>
                    <a:pt x="2155" y="709"/>
                  </a:lnTo>
                  <a:lnTo>
                    <a:pt x="2155" y="652"/>
                  </a:lnTo>
                  <a:lnTo>
                    <a:pt x="2212" y="624"/>
                  </a:lnTo>
                  <a:lnTo>
                    <a:pt x="2240" y="567"/>
                  </a:lnTo>
                  <a:lnTo>
                    <a:pt x="2297" y="369"/>
                  </a:lnTo>
                  <a:lnTo>
                    <a:pt x="2127" y="369"/>
                  </a:lnTo>
                  <a:lnTo>
                    <a:pt x="2098" y="340"/>
                  </a:lnTo>
                  <a:lnTo>
                    <a:pt x="2042" y="397"/>
                  </a:lnTo>
                  <a:lnTo>
                    <a:pt x="1928" y="397"/>
                  </a:lnTo>
                  <a:lnTo>
                    <a:pt x="1843" y="369"/>
                  </a:lnTo>
                  <a:lnTo>
                    <a:pt x="1815" y="340"/>
                  </a:lnTo>
                  <a:lnTo>
                    <a:pt x="1843" y="284"/>
                  </a:lnTo>
                  <a:lnTo>
                    <a:pt x="1815" y="227"/>
                  </a:lnTo>
                  <a:lnTo>
                    <a:pt x="1872" y="170"/>
                  </a:lnTo>
                  <a:lnTo>
                    <a:pt x="1843" y="113"/>
                  </a:lnTo>
                  <a:lnTo>
                    <a:pt x="1758" y="113"/>
                  </a:lnTo>
                  <a:lnTo>
                    <a:pt x="1786" y="57"/>
                  </a:lnTo>
                  <a:lnTo>
                    <a:pt x="173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9" name="Freeform 753"/>
            <p:cNvSpPr>
              <a:spLocks/>
            </p:cNvSpPr>
            <p:nvPr/>
          </p:nvSpPr>
          <p:spPr bwMode="auto">
            <a:xfrm>
              <a:off x="4089" y="2145"/>
              <a:ext cx="1786" cy="2126"/>
            </a:xfrm>
            <a:custGeom>
              <a:avLst/>
              <a:gdLst>
                <a:gd name="T0" fmla="*/ 567 w 1786"/>
                <a:gd name="T1" fmla="*/ 114 h 2126"/>
                <a:gd name="T2" fmla="*/ 538 w 1786"/>
                <a:gd name="T3" fmla="*/ 312 h 2126"/>
                <a:gd name="T4" fmla="*/ 538 w 1786"/>
                <a:gd name="T5" fmla="*/ 510 h 2126"/>
                <a:gd name="T6" fmla="*/ 538 w 1786"/>
                <a:gd name="T7" fmla="*/ 681 h 2126"/>
                <a:gd name="T8" fmla="*/ 567 w 1786"/>
                <a:gd name="T9" fmla="*/ 907 h 2126"/>
                <a:gd name="T10" fmla="*/ 482 w 1786"/>
                <a:gd name="T11" fmla="*/ 1021 h 2126"/>
                <a:gd name="T12" fmla="*/ 397 w 1786"/>
                <a:gd name="T13" fmla="*/ 1191 h 2126"/>
                <a:gd name="T14" fmla="*/ 255 w 1786"/>
                <a:gd name="T15" fmla="*/ 1162 h 2126"/>
                <a:gd name="T16" fmla="*/ 56 w 1786"/>
                <a:gd name="T17" fmla="*/ 1191 h 2126"/>
                <a:gd name="T18" fmla="*/ 0 w 1786"/>
                <a:gd name="T19" fmla="*/ 1361 h 2126"/>
                <a:gd name="T20" fmla="*/ 0 w 1786"/>
                <a:gd name="T21" fmla="*/ 1503 h 2126"/>
                <a:gd name="T22" fmla="*/ 141 w 1786"/>
                <a:gd name="T23" fmla="*/ 1616 h 2126"/>
                <a:gd name="T24" fmla="*/ 198 w 1786"/>
                <a:gd name="T25" fmla="*/ 1701 h 2126"/>
                <a:gd name="T26" fmla="*/ 255 w 1786"/>
                <a:gd name="T27" fmla="*/ 1701 h 2126"/>
                <a:gd name="T28" fmla="*/ 567 w 1786"/>
                <a:gd name="T29" fmla="*/ 1559 h 2126"/>
                <a:gd name="T30" fmla="*/ 567 w 1786"/>
                <a:gd name="T31" fmla="*/ 1644 h 2126"/>
                <a:gd name="T32" fmla="*/ 680 w 1786"/>
                <a:gd name="T33" fmla="*/ 1815 h 2126"/>
                <a:gd name="T34" fmla="*/ 765 w 1786"/>
                <a:gd name="T35" fmla="*/ 1871 h 2126"/>
                <a:gd name="T36" fmla="*/ 623 w 1786"/>
                <a:gd name="T37" fmla="*/ 2041 h 2126"/>
                <a:gd name="T38" fmla="*/ 765 w 1786"/>
                <a:gd name="T39" fmla="*/ 2126 h 2126"/>
                <a:gd name="T40" fmla="*/ 793 w 1786"/>
                <a:gd name="T41" fmla="*/ 2041 h 2126"/>
                <a:gd name="T42" fmla="*/ 879 w 1786"/>
                <a:gd name="T43" fmla="*/ 1900 h 2126"/>
                <a:gd name="T44" fmla="*/ 1077 w 1786"/>
                <a:gd name="T45" fmla="*/ 1644 h 2126"/>
                <a:gd name="T46" fmla="*/ 1049 w 1786"/>
                <a:gd name="T47" fmla="*/ 1361 h 2126"/>
                <a:gd name="T48" fmla="*/ 1190 w 1786"/>
                <a:gd name="T49" fmla="*/ 1333 h 2126"/>
                <a:gd name="T50" fmla="*/ 1134 w 1786"/>
                <a:gd name="T51" fmla="*/ 1418 h 2126"/>
                <a:gd name="T52" fmla="*/ 1304 w 1786"/>
                <a:gd name="T53" fmla="*/ 1559 h 2126"/>
                <a:gd name="T54" fmla="*/ 1360 w 1786"/>
                <a:gd name="T55" fmla="*/ 1588 h 2126"/>
                <a:gd name="T56" fmla="*/ 1360 w 1786"/>
                <a:gd name="T57" fmla="*/ 1815 h 2126"/>
                <a:gd name="T58" fmla="*/ 1502 w 1786"/>
                <a:gd name="T59" fmla="*/ 1843 h 2126"/>
                <a:gd name="T60" fmla="*/ 1616 w 1786"/>
                <a:gd name="T61" fmla="*/ 1786 h 2126"/>
                <a:gd name="T62" fmla="*/ 1786 w 1786"/>
                <a:gd name="T63" fmla="*/ 1559 h 2126"/>
                <a:gd name="T64" fmla="*/ 1672 w 1786"/>
                <a:gd name="T65" fmla="*/ 1559 h 2126"/>
                <a:gd name="T66" fmla="*/ 1559 w 1786"/>
                <a:gd name="T67" fmla="*/ 1446 h 2126"/>
                <a:gd name="T68" fmla="*/ 1474 w 1786"/>
                <a:gd name="T69" fmla="*/ 1162 h 2126"/>
                <a:gd name="T70" fmla="*/ 1502 w 1786"/>
                <a:gd name="T71" fmla="*/ 964 h 2126"/>
                <a:gd name="T72" fmla="*/ 1389 w 1786"/>
                <a:gd name="T73" fmla="*/ 851 h 2126"/>
                <a:gd name="T74" fmla="*/ 1275 w 1786"/>
                <a:gd name="T75" fmla="*/ 737 h 2126"/>
                <a:gd name="T76" fmla="*/ 1162 w 1786"/>
                <a:gd name="T77" fmla="*/ 624 h 2126"/>
                <a:gd name="T78" fmla="*/ 1134 w 1786"/>
                <a:gd name="T79" fmla="*/ 284 h 2126"/>
                <a:gd name="T80" fmla="*/ 964 w 1786"/>
                <a:gd name="T81" fmla="*/ 227 h 2126"/>
                <a:gd name="T82" fmla="*/ 822 w 1786"/>
                <a:gd name="T83" fmla="*/ 284 h 2126"/>
                <a:gd name="T84" fmla="*/ 737 w 1786"/>
                <a:gd name="T85" fmla="*/ 142 h 2126"/>
                <a:gd name="T86" fmla="*/ 652 w 1786"/>
                <a:gd name="T87" fmla="*/ 0 h 2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86" h="2126">
                  <a:moveTo>
                    <a:pt x="623" y="0"/>
                  </a:moveTo>
                  <a:lnTo>
                    <a:pt x="567" y="29"/>
                  </a:lnTo>
                  <a:lnTo>
                    <a:pt x="567" y="114"/>
                  </a:lnTo>
                  <a:lnTo>
                    <a:pt x="510" y="114"/>
                  </a:lnTo>
                  <a:lnTo>
                    <a:pt x="510" y="227"/>
                  </a:lnTo>
                  <a:lnTo>
                    <a:pt x="538" y="312"/>
                  </a:lnTo>
                  <a:lnTo>
                    <a:pt x="482" y="340"/>
                  </a:lnTo>
                  <a:lnTo>
                    <a:pt x="567" y="425"/>
                  </a:lnTo>
                  <a:lnTo>
                    <a:pt x="538" y="510"/>
                  </a:lnTo>
                  <a:lnTo>
                    <a:pt x="482" y="510"/>
                  </a:lnTo>
                  <a:lnTo>
                    <a:pt x="482" y="567"/>
                  </a:lnTo>
                  <a:lnTo>
                    <a:pt x="538" y="681"/>
                  </a:lnTo>
                  <a:lnTo>
                    <a:pt x="538" y="794"/>
                  </a:lnTo>
                  <a:lnTo>
                    <a:pt x="595" y="851"/>
                  </a:lnTo>
                  <a:lnTo>
                    <a:pt x="567" y="907"/>
                  </a:lnTo>
                  <a:lnTo>
                    <a:pt x="453" y="907"/>
                  </a:lnTo>
                  <a:lnTo>
                    <a:pt x="453" y="964"/>
                  </a:lnTo>
                  <a:lnTo>
                    <a:pt x="482" y="1021"/>
                  </a:lnTo>
                  <a:lnTo>
                    <a:pt x="397" y="1049"/>
                  </a:lnTo>
                  <a:lnTo>
                    <a:pt x="423" y="1131"/>
                  </a:lnTo>
                  <a:lnTo>
                    <a:pt x="397" y="1191"/>
                  </a:lnTo>
                  <a:lnTo>
                    <a:pt x="340" y="1219"/>
                  </a:lnTo>
                  <a:lnTo>
                    <a:pt x="312" y="1162"/>
                  </a:lnTo>
                  <a:lnTo>
                    <a:pt x="255" y="1162"/>
                  </a:lnTo>
                  <a:lnTo>
                    <a:pt x="226" y="1219"/>
                  </a:lnTo>
                  <a:lnTo>
                    <a:pt x="85" y="1191"/>
                  </a:lnTo>
                  <a:lnTo>
                    <a:pt x="56" y="1191"/>
                  </a:lnTo>
                  <a:lnTo>
                    <a:pt x="28" y="1276"/>
                  </a:lnTo>
                  <a:lnTo>
                    <a:pt x="56" y="1333"/>
                  </a:lnTo>
                  <a:lnTo>
                    <a:pt x="0" y="1361"/>
                  </a:lnTo>
                  <a:lnTo>
                    <a:pt x="28" y="1446"/>
                  </a:lnTo>
                  <a:lnTo>
                    <a:pt x="0" y="1474"/>
                  </a:lnTo>
                  <a:lnTo>
                    <a:pt x="0" y="1503"/>
                  </a:lnTo>
                  <a:lnTo>
                    <a:pt x="141" y="1531"/>
                  </a:lnTo>
                  <a:lnTo>
                    <a:pt x="113" y="1616"/>
                  </a:lnTo>
                  <a:lnTo>
                    <a:pt x="141" y="1616"/>
                  </a:lnTo>
                  <a:lnTo>
                    <a:pt x="113" y="1644"/>
                  </a:lnTo>
                  <a:lnTo>
                    <a:pt x="170" y="1673"/>
                  </a:lnTo>
                  <a:lnTo>
                    <a:pt x="198" y="1701"/>
                  </a:lnTo>
                  <a:lnTo>
                    <a:pt x="198" y="1644"/>
                  </a:lnTo>
                  <a:lnTo>
                    <a:pt x="255" y="1644"/>
                  </a:lnTo>
                  <a:lnTo>
                    <a:pt x="255" y="1701"/>
                  </a:lnTo>
                  <a:lnTo>
                    <a:pt x="283" y="1701"/>
                  </a:lnTo>
                  <a:lnTo>
                    <a:pt x="283" y="1616"/>
                  </a:lnTo>
                  <a:lnTo>
                    <a:pt x="567" y="1559"/>
                  </a:lnTo>
                  <a:lnTo>
                    <a:pt x="482" y="1644"/>
                  </a:lnTo>
                  <a:lnTo>
                    <a:pt x="482" y="1701"/>
                  </a:lnTo>
                  <a:lnTo>
                    <a:pt x="567" y="1644"/>
                  </a:lnTo>
                  <a:lnTo>
                    <a:pt x="737" y="1644"/>
                  </a:lnTo>
                  <a:lnTo>
                    <a:pt x="652" y="1786"/>
                  </a:lnTo>
                  <a:lnTo>
                    <a:pt x="680" y="1815"/>
                  </a:lnTo>
                  <a:lnTo>
                    <a:pt x="737" y="1701"/>
                  </a:lnTo>
                  <a:lnTo>
                    <a:pt x="850" y="1786"/>
                  </a:lnTo>
                  <a:lnTo>
                    <a:pt x="765" y="1871"/>
                  </a:lnTo>
                  <a:lnTo>
                    <a:pt x="680" y="1985"/>
                  </a:lnTo>
                  <a:lnTo>
                    <a:pt x="680" y="2013"/>
                  </a:lnTo>
                  <a:lnTo>
                    <a:pt x="623" y="2041"/>
                  </a:lnTo>
                  <a:lnTo>
                    <a:pt x="595" y="2098"/>
                  </a:lnTo>
                  <a:lnTo>
                    <a:pt x="708" y="2041"/>
                  </a:lnTo>
                  <a:lnTo>
                    <a:pt x="765" y="2126"/>
                  </a:lnTo>
                  <a:lnTo>
                    <a:pt x="822" y="2098"/>
                  </a:lnTo>
                  <a:lnTo>
                    <a:pt x="850" y="2070"/>
                  </a:lnTo>
                  <a:lnTo>
                    <a:pt x="793" y="2041"/>
                  </a:lnTo>
                  <a:lnTo>
                    <a:pt x="737" y="2013"/>
                  </a:lnTo>
                  <a:lnTo>
                    <a:pt x="850" y="1985"/>
                  </a:lnTo>
                  <a:lnTo>
                    <a:pt x="879" y="1900"/>
                  </a:lnTo>
                  <a:lnTo>
                    <a:pt x="935" y="1900"/>
                  </a:lnTo>
                  <a:lnTo>
                    <a:pt x="935" y="1786"/>
                  </a:lnTo>
                  <a:lnTo>
                    <a:pt x="1077" y="1644"/>
                  </a:lnTo>
                  <a:lnTo>
                    <a:pt x="1049" y="1503"/>
                  </a:lnTo>
                  <a:lnTo>
                    <a:pt x="964" y="1446"/>
                  </a:lnTo>
                  <a:lnTo>
                    <a:pt x="1049" y="1361"/>
                  </a:lnTo>
                  <a:lnTo>
                    <a:pt x="1077" y="1389"/>
                  </a:lnTo>
                  <a:lnTo>
                    <a:pt x="1134" y="1304"/>
                  </a:lnTo>
                  <a:lnTo>
                    <a:pt x="1190" y="1333"/>
                  </a:lnTo>
                  <a:lnTo>
                    <a:pt x="1162" y="1361"/>
                  </a:lnTo>
                  <a:lnTo>
                    <a:pt x="1190" y="1389"/>
                  </a:lnTo>
                  <a:lnTo>
                    <a:pt x="1134" y="1418"/>
                  </a:lnTo>
                  <a:lnTo>
                    <a:pt x="1275" y="1474"/>
                  </a:lnTo>
                  <a:lnTo>
                    <a:pt x="1275" y="1503"/>
                  </a:lnTo>
                  <a:lnTo>
                    <a:pt x="1304" y="1559"/>
                  </a:lnTo>
                  <a:lnTo>
                    <a:pt x="1304" y="1588"/>
                  </a:lnTo>
                  <a:lnTo>
                    <a:pt x="1332" y="1588"/>
                  </a:lnTo>
                  <a:lnTo>
                    <a:pt x="1360" y="1588"/>
                  </a:lnTo>
                  <a:lnTo>
                    <a:pt x="1360" y="1644"/>
                  </a:lnTo>
                  <a:lnTo>
                    <a:pt x="1332" y="1758"/>
                  </a:lnTo>
                  <a:lnTo>
                    <a:pt x="1360" y="1815"/>
                  </a:lnTo>
                  <a:lnTo>
                    <a:pt x="1360" y="1900"/>
                  </a:lnTo>
                  <a:lnTo>
                    <a:pt x="1474" y="1871"/>
                  </a:lnTo>
                  <a:lnTo>
                    <a:pt x="1502" y="1843"/>
                  </a:lnTo>
                  <a:lnTo>
                    <a:pt x="1474" y="1758"/>
                  </a:lnTo>
                  <a:lnTo>
                    <a:pt x="1587" y="1815"/>
                  </a:lnTo>
                  <a:lnTo>
                    <a:pt x="1616" y="1786"/>
                  </a:lnTo>
                  <a:lnTo>
                    <a:pt x="1757" y="1786"/>
                  </a:lnTo>
                  <a:lnTo>
                    <a:pt x="1786" y="1673"/>
                  </a:lnTo>
                  <a:lnTo>
                    <a:pt x="1786" y="1559"/>
                  </a:lnTo>
                  <a:lnTo>
                    <a:pt x="1729" y="1559"/>
                  </a:lnTo>
                  <a:lnTo>
                    <a:pt x="1701" y="1588"/>
                  </a:lnTo>
                  <a:lnTo>
                    <a:pt x="1672" y="1559"/>
                  </a:lnTo>
                  <a:lnTo>
                    <a:pt x="1616" y="1559"/>
                  </a:lnTo>
                  <a:lnTo>
                    <a:pt x="1644" y="1503"/>
                  </a:lnTo>
                  <a:lnTo>
                    <a:pt x="1559" y="1446"/>
                  </a:lnTo>
                  <a:lnTo>
                    <a:pt x="1531" y="1446"/>
                  </a:lnTo>
                  <a:lnTo>
                    <a:pt x="1474" y="1276"/>
                  </a:lnTo>
                  <a:lnTo>
                    <a:pt x="1474" y="1162"/>
                  </a:lnTo>
                  <a:lnTo>
                    <a:pt x="1417" y="1134"/>
                  </a:lnTo>
                  <a:lnTo>
                    <a:pt x="1474" y="1049"/>
                  </a:lnTo>
                  <a:lnTo>
                    <a:pt x="1502" y="964"/>
                  </a:lnTo>
                  <a:lnTo>
                    <a:pt x="1446" y="936"/>
                  </a:lnTo>
                  <a:lnTo>
                    <a:pt x="1474" y="822"/>
                  </a:lnTo>
                  <a:lnTo>
                    <a:pt x="1389" y="851"/>
                  </a:lnTo>
                  <a:lnTo>
                    <a:pt x="1389" y="709"/>
                  </a:lnTo>
                  <a:lnTo>
                    <a:pt x="1360" y="681"/>
                  </a:lnTo>
                  <a:lnTo>
                    <a:pt x="1275" y="737"/>
                  </a:lnTo>
                  <a:lnTo>
                    <a:pt x="1247" y="681"/>
                  </a:lnTo>
                  <a:lnTo>
                    <a:pt x="1162" y="681"/>
                  </a:lnTo>
                  <a:lnTo>
                    <a:pt x="1162" y="624"/>
                  </a:lnTo>
                  <a:lnTo>
                    <a:pt x="1190" y="567"/>
                  </a:lnTo>
                  <a:lnTo>
                    <a:pt x="1105" y="425"/>
                  </a:lnTo>
                  <a:lnTo>
                    <a:pt x="1134" y="284"/>
                  </a:lnTo>
                  <a:lnTo>
                    <a:pt x="1105" y="255"/>
                  </a:lnTo>
                  <a:lnTo>
                    <a:pt x="1020" y="255"/>
                  </a:lnTo>
                  <a:lnTo>
                    <a:pt x="964" y="227"/>
                  </a:lnTo>
                  <a:lnTo>
                    <a:pt x="907" y="227"/>
                  </a:lnTo>
                  <a:lnTo>
                    <a:pt x="879" y="284"/>
                  </a:lnTo>
                  <a:lnTo>
                    <a:pt x="822" y="284"/>
                  </a:lnTo>
                  <a:lnTo>
                    <a:pt x="822" y="227"/>
                  </a:lnTo>
                  <a:lnTo>
                    <a:pt x="737" y="227"/>
                  </a:lnTo>
                  <a:lnTo>
                    <a:pt x="737" y="142"/>
                  </a:lnTo>
                  <a:lnTo>
                    <a:pt x="623" y="85"/>
                  </a:lnTo>
                  <a:lnTo>
                    <a:pt x="652" y="57"/>
                  </a:lnTo>
                  <a:lnTo>
                    <a:pt x="652" y="0"/>
                  </a:lnTo>
                  <a:lnTo>
                    <a:pt x="62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0" name="Freeform 755"/>
            <p:cNvSpPr>
              <a:spLocks/>
            </p:cNvSpPr>
            <p:nvPr/>
          </p:nvSpPr>
          <p:spPr bwMode="auto">
            <a:xfrm>
              <a:off x="5194" y="1493"/>
              <a:ext cx="1700" cy="2693"/>
            </a:xfrm>
            <a:custGeom>
              <a:avLst/>
              <a:gdLst>
                <a:gd name="T0" fmla="*/ 1418 w 1700"/>
                <a:gd name="T1" fmla="*/ 2637 h 2693"/>
                <a:gd name="T2" fmla="*/ 1389 w 1700"/>
                <a:gd name="T3" fmla="*/ 2495 h 2693"/>
                <a:gd name="T4" fmla="*/ 1191 w 1700"/>
                <a:gd name="T5" fmla="*/ 2381 h 2693"/>
                <a:gd name="T6" fmla="*/ 1106 w 1700"/>
                <a:gd name="T7" fmla="*/ 2296 h 2693"/>
                <a:gd name="T8" fmla="*/ 936 w 1700"/>
                <a:gd name="T9" fmla="*/ 2353 h 2693"/>
                <a:gd name="T10" fmla="*/ 851 w 1700"/>
                <a:gd name="T11" fmla="*/ 2467 h 2693"/>
                <a:gd name="T12" fmla="*/ 851 w 1700"/>
                <a:gd name="T13" fmla="*/ 2608 h 2693"/>
                <a:gd name="T14" fmla="*/ 794 w 1700"/>
                <a:gd name="T15" fmla="*/ 2523 h 2693"/>
                <a:gd name="T16" fmla="*/ 652 w 1700"/>
                <a:gd name="T17" fmla="*/ 2438 h 2693"/>
                <a:gd name="T18" fmla="*/ 681 w 1700"/>
                <a:gd name="T19" fmla="*/ 2211 h 2693"/>
                <a:gd name="T20" fmla="*/ 596 w 1700"/>
                <a:gd name="T21" fmla="*/ 2240 h 2693"/>
                <a:gd name="T22" fmla="*/ 511 w 1700"/>
                <a:gd name="T23" fmla="*/ 2211 h 2693"/>
                <a:gd name="T24" fmla="*/ 454 w 1700"/>
                <a:gd name="T25" fmla="*/ 2098 h 2693"/>
                <a:gd name="T26" fmla="*/ 369 w 1700"/>
                <a:gd name="T27" fmla="*/ 1928 h 2693"/>
                <a:gd name="T28" fmla="*/ 312 w 1700"/>
                <a:gd name="T29" fmla="*/ 1786 h 2693"/>
                <a:gd name="T30" fmla="*/ 397 w 1700"/>
                <a:gd name="T31" fmla="*/ 1616 h 2693"/>
                <a:gd name="T32" fmla="*/ 374 w 1700"/>
                <a:gd name="T33" fmla="*/ 1471 h 2693"/>
                <a:gd name="T34" fmla="*/ 284 w 1700"/>
                <a:gd name="T35" fmla="*/ 1361 h 2693"/>
                <a:gd name="T36" fmla="*/ 170 w 1700"/>
                <a:gd name="T37" fmla="*/ 1389 h 2693"/>
                <a:gd name="T38" fmla="*/ 57 w 1700"/>
                <a:gd name="T39" fmla="*/ 1333 h 2693"/>
                <a:gd name="T40" fmla="*/ 85 w 1700"/>
                <a:gd name="T41" fmla="*/ 1219 h 2693"/>
                <a:gd name="T42" fmla="*/ 29 w 1700"/>
                <a:gd name="T43" fmla="*/ 936 h 2693"/>
                <a:gd name="T44" fmla="*/ 29 w 1700"/>
                <a:gd name="T45" fmla="*/ 879 h 2693"/>
                <a:gd name="T46" fmla="*/ 85 w 1700"/>
                <a:gd name="T47" fmla="*/ 822 h 2693"/>
                <a:gd name="T48" fmla="*/ 170 w 1700"/>
                <a:gd name="T49" fmla="*/ 737 h 2693"/>
                <a:gd name="T50" fmla="*/ 341 w 1700"/>
                <a:gd name="T51" fmla="*/ 879 h 2693"/>
                <a:gd name="T52" fmla="*/ 377 w 1700"/>
                <a:gd name="T53" fmla="*/ 829 h 2693"/>
                <a:gd name="T54" fmla="*/ 425 w 1700"/>
                <a:gd name="T55" fmla="*/ 730 h 2693"/>
                <a:gd name="T56" fmla="*/ 482 w 1700"/>
                <a:gd name="T57" fmla="*/ 681 h 2693"/>
                <a:gd name="T58" fmla="*/ 545 w 1700"/>
                <a:gd name="T59" fmla="*/ 595 h 2693"/>
                <a:gd name="T60" fmla="*/ 596 w 1700"/>
                <a:gd name="T61" fmla="*/ 482 h 2693"/>
                <a:gd name="T62" fmla="*/ 539 w 1700"/>
                <a:gd name="T63" fmla="*/ 340 h 2693"/>
                <a:gd name="T64" fmla="*/ 567 w 1700"/>
                <a:gd name="T65" fmla="*/ 227 h 2693"/>
                <a:gd name="T66" fmla="*/ 624 w 1700"/>
                <a:gd name="T67" fmla="*/ 114 h 2693"/>
                <a:gd name="T68" fmla="*/ 737 w 1700"/>
                <a:gd name="T69" fmla="*/ 0 h 2693"/>
                <a:gd name="T70" fmla="*/ 908 w 1700"/>
                <a:gd name="T71" fmla="*/ 170 h 2693"/>
                <a:gd name="T72" fmla="*/ 879 w 1700"/>
                <a:gd name="T73" fmla="*/ 369 h 2693"/>
                <a:gd name="T74" fmla="*/ 902 w 1700"/>
                <a:gd name="T75" fmla="*/ 460 h 2693"/>
                <a:gd name="T76" fmla="*/ 879 w 1700"/>
                <a:gd name="T77" fmla="*/ 652 h 2693"/>
                <a:gd name="T78" fmla="*/ 989 w 1700"/>
                <a:gd name="T79" fmla="*/ 670 h 2693"/>
                <a:gd name="T80" fmla="*/ 1049 w 1700"/>
                <a:gd name="T81" fmla="*/ 794 h 2693"/>
                <a:gd name="T82" fmla="*/ 1139 w 1700"/>
                <a:gd name="T83" fmla="*/ 817 h 2693"/>
                <a:gd name="T84" fmla="*/ 1142 w 1700"/>
                <a:gd name="T85" fmla="*/ 925 h 2693"/>
                <a:gd name="T86" fmla="*/ 1191 w 1700"/>
                <a:gd name="T87" fmla="*/ 1021 h 2693"/>
                <a:gd name="T88" fmla="*/ 1219 w 1700"/>
                <a:gd name="T89" fmla="*/ 1191 h 2693"/>
                <a:gd name="T90" fmla="*/ 1276 w 1700"/>
                <a:gd name="T91" fmla="*/ 1333 h 2693"/>
                <a:gd name="T92" fmla="*/ 1333 w 1700"/>
                <a:gd name="T93" fmla="*/ 1333 h 2693"/>
                <a:gd name="T94" fmla="*/ 1337 w 1700"/>
                <a:gd name="T95" fmla="*/ 1369 h 2693"/>
                <a:gd name="T96" fmla="*/ 1418 w 1700"/>
                <a:gd name="T97" fmla="*/ 1348 h 2693"/>
                <a:gd name="T98" fmla="*/ 1446 w 1700"/>
                <a:gd name="T99" fmla="*/ 1474 h 2693"/>
                <a:gd name="T100" fmla="*/ 1418 w 1700"/>
                <a:gd name="T101" fmla="*/ 1531 h 2693"/>
                <a:gd name="T102" fmla="*/ 1446 w 1700"/>
                <a:gd name="T103" fmla="*/ 1616 h 2693"/>
                <a:gd name="T104" fmla="*/ 1560 w 1700"/>
                <a:gd name="T105" fmla="*/ 1503 h 2693"/>
                <a:gd name="T106" fmla="*/ 1616 w 1700"/>
                <a:gd name="T107" fmla="*/ 1559 h 2693"/>
                <a:gd name="T108" fmla="*/ 1583 w 1700"/>
                <a:gd name="T109" fmla="*/ 1687 h 2693"/>
                <a:gd name="T110" fmla="*/ 1700 w 1700"/>
                <a:gd name="T111" fmla="*/ 1726 h 2693"/>
                <a:gd name="T112" fmla="*/ 1598 w 1700"/>
                <a:gd name="T113" fmla="*/ 1891 h 2693"/>
                <a:gd name="T114" fmla="*/ 1560 w 1700"/>
                <a:gd name="T115" fmla="*/ 1900 h 2693"/>
                <a:gd name="T116" fmla="*/ 1446 w 1700"/>
                <a:gd name="T117" fmla="*/ 2013 h 2693"/>
                <a:gd name="T118" fmla="*/ 1503 w 1700"/>
                <a:gd name="T119" fmla="*/ 2268 h 2693"/>
                <a:gd name="T120" fmla="*/ 1531 w 1700"/>
                <a:gd name="T121" fmla="*/ 2580 h 2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00" h="2693">
                  <a:moveTo>
                    <a:pt x="1446" y="2693"/>
                  </a:moveTo>
                  <a:lnTo>
                    <a:pt x="1418" y="2637"/>
                  </a:lnTo>
                  <a:lnTo>
                    <a:pt x="1446" y="2552"/>
                  </a:lnTo>
                  <a:lnTo>
                    <a:pt x="1389" y="2495"/>
                  </a:lnTo>
                  <a:lnTo>
                    <a:pt x="1304" y="2495"/>
                  </a:lnTo>
                  <a:lnTo>
                    <a:pt x="1191" y="2381"/>
                  </a:lnTo>
                  <a:lnTo>
                    <a:pt x="1134" y="2381"/>
                  </a:lnTo>
                  <a:lnTo>
                    <a:pt x="1106" y="2296"/>
                  </a:lnTo>
                  <a:lnTo>
                    <a:pt x="1021" y="2296"/>
                  </a:lnTo>
                  <a:lnTo>
                    <a:pt x="936" y="2353"/>
                  </a:lnTo>
                  <a:lnTo>
                    <a:pt x="908" y="2438"/>
                  </a:lnTo>
                  <a:lnTo>
                    <a:pt x="851" y="2467"/>
                  </a:lnTo>
                  <a:lnTo>
                    <a:pt x="879" y="2495"/>
                  </a:lnTo>
                  <a:lnTo>
                    <a:pt x="851" y="2608"/>
                  </a:lnTo>
                  <a:lnTo>
                    <a:pt x="794" y="2580"/>
                  </a:lnTo>
                  <a:lnTo>
                    <a:pt x="794" y="2523"/>
                  </a:lnTo>
                  <a:lnTo>
                    <a:pt x="681" y="2523"/>
                  </a:lnTo>
                  <a:lnTo>
                    <a:pt x="652" y="2438"/>
                  </a:lnTo>
                  <a:lnTo>
                    <a:pt x="681" y="2325"/>
                  </a:lnTo>
                  <a:lnTo>
                    <a:pt x="681" y="2211"/>
                  </a:lnTo>
                  <a:lnTo>
                    <a:pt x="624" y="2211"/>
                  </a:lnTo>
                  <a:lnTo>
                    <a:pt x="596" y="2240"/>
                  </a:lnTo>
                  <a:lnTo>
                    <a:pt x="567" y="2211"/>
                  </a:lnTo>
                  <a:lnTo>
                    <a:pt x="511" y="2211"/>
                  </a:lnTo>
                  <a:lnTo>
                    <a:pt x="539" y="2155"/>
                  </a:lnTo>
                  <a:lnTo>
                    <a:pt x="454" y="2098"/>
                  </a:lnTo>
                  <a:lnTo>
                    <a:pt x="422" y="2095"/>
                  </a:lnTo>
                  <a:lnTo>
                    <a:pt x="369" y="1928"/>
                  </a:lnTo>
                  <a:lnTo>
                    <a:pt x="369" y="1814"/>
                  </a:lnTo>
                  <a:lnTo>
                    <a:pt x="312" y="1786"/>
                  </a:lnTo>
                  <a:lnTo>
                    <a:pt x="369" y="1701"/>
                  </a:lnTo>
                  <a:lnTo>
                    <a:pt x="397" y="1616"/>
                  </a:lnTo>
                  <a:lnTo>
                    <a:pt x="341" y="1588"/>
                  </a:lnTo>
                  <a:lnTo>
                    <a:pt x="374" y="1471"/>
                  </a:lnTo>
                  <a:lnTo>
                    <a:pt x="284" y="1503"/>
                  </a:lnTo>
                  <a:lnTo>
                    <a:pt x="284" y="1361"/>
                  </a:lnTo>
                  <a:lnTo>
                    <a:pt x="255" y="1333"/>
                  </a:lnTo>
                  <a:lnTo>
                    <a:pt x="170" y="1389"/>
                  </a:lnTo>
                  <a:lnTo>
                    <a:pt x="142" y="1333"/>
                  </a:lnTo>
                  <a:lnTo>
                    <a:pt x="57" y="1333"/>
                  </a:lnTo>
                  <a:lnTo>
                    <a:pt x="57" y="1276"/>
                  </a:lnTo>
                  <a:lnTo>
                    <a:pt x="85" y="1219"/>
                  </a:lnTo>
                  <a:lnTo>
                    <a:pt x="0" y="1077"/>
                  </a:lnTo>
                  <a:lnTo>
                    <a:pt x="29" y="936"/>
                  </a:lnTo>
                  <a:lnTo>
                    <a:pt x="0" y="907"/>
                  </a:lnTo>
                  <a:lnTo>
                    <a:pt x="29" y="879"/>
                  </a:lnTo>
                  <a:lnTo>
                    <a:pt x="29" y="794"/>
                  </a:lnTo>
                  <a:lnTo>
                    <a:pt x="85" y="822"/>
                  </a:lnTo>
                  <a:lnTo>
                    <a:pt x="142" y="822"/>
                  </a:lnTo>
                  <a:lnTo>
                    <a:pt x="170" y="737"/>
                  </a:lnTo>
                  <a:lnTo>
                    <a:pt x="284" y="794"/>
                  </a:lnTo>
                  <a:lnTo>
                    <a:pt x="341" y="879"/>
                  </a:lnTo>
                  <a:lnTo>
                    <a:pt x="359" y="916"/>
                  </a:lnTo>
                  <a:lnTo>
                    <a:pt x="377" y="829"/>
                  </a:lnTo>
                  <a:lnTo>
                    <a:pt x="426" y="794"/>
                  </a:lnTo>
                  <a:lnTo>
                    <a:pt x="425" y="730"/>
                  </a:lnTo>
                  <a:lnTo>
                    <a:pt x="467" y="727"/>
                  </a:lnTo>
                  <a:lnTo>
                    <a:pt x="482" y="681"/>
                  </a:lnTo>
                  <a:lnTo>
                    <a:pt x="511" y="624"/>
                  </a:lnTo>
                  <a:lnTo>
                    <a:pt x="545" y="595"/>
                  </a:lnTo>
                  <a:lnTo>
                    <a:pt x="602" y="586"/>
                  </a:lnTo>
                  <a:lnTo>
                    <a:pt x="596" y="482"/>
                  </a:lnTo>
                  <a:lnTo>
                    <a:pt x="539" y="425"/>
                  </a:lnTo>
                  <a:lnTo>
                    <a:pt x="539" y="340"/>
                  </a:lnTo>
                  <a:lnTo>
                    <a:pt x="511" y="312"/>
                  </a:lnTo>
                  <a:lnTo>
                    <a:pt x="567" y="227"/>
                  </a:lnTo>
                  <a:lnTo>
                    <a:pt x="624" y="170"/>
                  </a:lnTo>
                  <a:lnTo>
                    <a:pt x="624" y="114"/>
                  </a:lnTo>
                  <a:lnTo>
                    <a:pt x="681" y="57"/>
                  </a:lnTo>
                  <a:lnTo>
                    <a:pt x="737" y="0"/>
                  </a:lnTo>
                  <a:lnTo>
                    <a:pt x="851" y="28"/>
                  </a:lnTo>
                  <a:lnTo>
                    <a:pt x="908" y="170"/>
                  </a:lnTo>
                  <a:lnTo>
                    <a:pt x="851" y="312"/>
                  </a:lnTo>
                  <a:lnTo>
                    <a:pt x="879" y="369"/>
                  </a:lnTo>
                  <a:lnTo>
                    <a:pt x="860" y="451"/>
                  </a:lnTo>
                  <a:lnTo>
                    <a:pt x="902" y="460"/>
                  </a:lnTo>
                  <a:lnTo>
                    <a:pt x="879" y="567"/>
                  </a:lnTo>
                  <a:lnTo>
                    <a:pt x="879" y="652"/>
                  </a:lnTo>
                  <a:lnTo>
                    <a:pt x="929" y="640"/>
                  </a:lnTo>
                  <a:lnTo>
                    <a:pt x="989" y="670"/>
                  </a:lnTo>
                  <a:lnTo>
                    <a:pt x="1007" y="751"/>
                  </a:lnTo>
                  <a:lnTo>
                    <a:pt x="1049" y="794"/>
                  </a:lnTo>
                  <a:lnTo>
                    <a:pt x="1134" y="766"/>
                  </a:lnTo>
                  <a:lnTo>
                    <a:pt x="1139" y="817"/>
                  </a:lnTo>
                  <a:lnTo>
                    <a:pt x="1088" y="892"/>
                  </a:lnTo>
                  <a:lnTo>
                    <a:pt x="1142" y="925"/>
                  </a:lnTo>
                  <a:lnTo>
                    <a:pt x="1118" y="952"/>
                  </a:lnTo>
                  <a:lnTo>
                    <a:pt x="1191" y="1021"/>
                  </a:lnTo>
                  <a:lnTo>
                    <a:pt x="1163" y="1106"/>
                  </a:lnTo>
                  <a:lnTo>
                    <a:pt x="1219" y="1191"/>
                  </a:lnTo>
                  <a:lnTo>
                    <a:pt x="1196" y="1297"/>
                  </a:lnTo>
                  <a:lnTo>
                    <a:pt x="1276" y="1333"/>
                  </a:lnTo>
                  <a:lnTo>
                    <a:pt x="1304" y="1304"/>
                  </a:lnTo>
                  <a:lnTo>
                    <a:pt x="1333" y="1333"/>
                  </a:lnTo>
                  <a:lnTo>
                    <a:pt x="1304" y="1361"/>
                  </a:lnTo>
                  <a:lnTo>
                    <a:pt x="1337" y="1369"/>
                  </a:lnTo>
                  <a:lnTo>
                    <a:pt x="1376" y="1330"/>
                  </a:lnTo>
                  <a:lnTo>
                    <a:pt x="1418" y="1348"/>
                  </a:lnTo>
                  <a:lnTo>
                    <a:pt x="1475" y="1361"/>
                  </a:lnTo>
                  <a:lnTo>
                    <a:pt x="1446" y="1474"/>
                  </a:lnTo>
                  <a:lnTo>
                    <a:pt x="1389" y="1503"/>
                  </a:lnTo>
                  <a:lnTo>
                    <a:pt x="1418" y="1531"/>
                  </a:lnTo>
                  <a:lnTo>
                    <a:pt x="1418" y="1588"/>
                  </a:lnTo>
                  <a:lnTo>
                    <a:pt x="1446" y="1616"/>
                  </a:lnTo>
                  <a:lnTo>
                    <a:pt x="1531" y="1588"/>
                  </a:lnTo>
                  <a:lnTo>
                    <a:pt x="1560" y="1503"/>
                  </a:lnTo>
                  <a:lnTo>
                    <a:pt x="1616" y="1503"/>
                  </a:lnTo>
                  <a:lnTo>
                    <a:pt x="1616" y="1559"/>
                  </a:lnTo>
                  <a:lnTo>
                    <a:pt x="1700" y="1681"/>
                  </a:lnTo>
                  <a:lnTo>
                    <a:pt x="1583" y="1687"/>
                  </a:lnTo>
                  <a:lnTo>
                    <a:pt x="1589" y="1726"/>
                  </a:lnTo>
                  <a:lnTo>
                    <a:pt x="1700" y="1726"/>
                  </a:lnTo>
                  <a:lnTo>
                    <a:pt x="1679" y="1879"/>
                  </a:lnTo>
                  <a:lnTo>
                    <a:pt x="1598" y="1891"/>
                  </a:lnTo>
                  <a:lnTo>
                    <a:pt x="1550" y="1786"/>
                  </a:lnTo>
                  <a:lnTo>
                    <a:pt x="1560" y="1900"/>
                  </a:lnTo>
                  <a:lnTo>
                    <a:pt x="1446" y="1900"/>
                  </a:lnTo>
                  <a:lnTo>
                    <a:pt x="1446" y="2013"/>
                  </a:lnTo>
                  <a:lnTo>
                    <a:pt x="1496" y="2128"/>
                  </a:lnTo>
                  <a:lnTo>
                    <a:pt x="1503" y="2268"/>
                  </a:lnTo>
                  <a:lnTo>
                    <a:pt x="1560" y="2325"/>
                  </a:lnTo>
                  <a:lnTo>
                    <a:pt x="1531" y="2580"/>
                  </a:lnTo>
                  <a:lnTo>
                    <a:pt x="1446" y="269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1" name="Freeform 756"/>
            <p:cNvSpPr>
              <a:spLocks/>
            </p:cNvSpPr>
            <p:nvPr/>
          </p:nvSpPr>
          <p:spPr bwMode="auto">
            <a:xfrm>
              <a:off x="6583" y="2939"/>
              <a:ext cx="256" cy="170"/>
            </a:xfrm>
            <a:custGeom>
              <a:avLst/>
              <a:gdLst>
                <a:gd name="T0" fmla="*/ 227 w 256"/>
                <a:gd name="T1" fmla="*/ 57 h 170"/>
                <a:gd name="T2" fmla="*/ 256 w 256"/>
                <a:gd name="T3" fmla="*/ 0 h 170"/>
                <a:gd name="T4" fmla="*/ 57 w 256"/>
                <a:gd name="T5" fmla="*/ 28 h 170"/>
                <a:gd name="T6" fmla="*/ 0 w 256"/>
                <a:gd name="T7" fmla="*/ 57 h 170"/>
                <a:gd name="T8" fmla="*/ 29 w 256"/>
                <a:gd name="T9" fmla="*/ 85 h 170"/>
                <a:gd name="T10" fmla="*/ 29 w 256"/>
                <a:gd name="T11" fmla="*/ 142 h 170"/>
                <a:gd name="T12" fmla="*/ 57 w 256"/>
                <a:gd name="T13" fmla="*/ 170 h 170"/>
                <a:gd name="T14" fmla="*/ 142 w 256"/>
                <a:gd name="T15" fmla="*/ 142 h 170"/>
                <a:gd name="T16" fmla="*/ 171 w 256"/>
                <a:gd name="T17" fmla="*/ 57 h 170"/>
                <a:gd name="T18" fmla="*/ 227 w 256"/>
                <a:gd name="T19" fmla="*/ 5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6" h="170">
                  <a:moveTo>
                    <a:pt x="227" y="57"/>
                  </a:moveTo>
                  <a:lnTo>
                    <a:pt x="256" y="0"/>
                  </a:lnTo>
                  <a:lnTo>
                    <a:pt x="57" y="28"/>
                  </a:lnTo>
                  <a:lnTo>
                    <a:pt x="0" y="57"/>
                  </a:lnTo>
                  <a:lnTo>
                    <a:pt x="29" y="85"/>
                  </a:lnTo>
                  <a:lnTo>
                    <a:pt x="29" y="142"/>
                  </a:lnTo>
                  <a:lnTo>
                    <a:pt x="57" y="170"/>
                  </a:lnTo>
                  <a:lnTo>
                    <a:pt x="142" y="142"/>
                  </a:lnTo>
                  <a:lnTo>
                    <a:pt x="171" y="57"/>
                  </a:lnTo>
                  <a:lnTo>
                    <a:pt x="227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93" name="Group 763"/>
          <p:cNvGrpSpPr>
            <a:grpSpLocks/>
          </p:cNvGrpSpPr>
          <p:nvPr/>
        </p:nvGrpSpPr>
        <p:grpSpPr bwMode="auto">
          <a:xfrm>
            <a:off x="5875984" y="660071"/>
            <a:ext cx="6433491" cy="4162749"/>
            <a:chOff x="176" y="387"/>
            <a:chExt cx="7712" cy="4990"/>
          </a:xfrm>
        </p:grpSpPr>
        <p:sp>
          <p:nvSpPr>
            <p:cNvPr id="114" name="Freeform 698"/>
            <p:cNvSpPr>
              <a:spLocks/>
            </p:cNvSpPr>
            <p:nvPr/>
          </p:nvSpPr>
          <p:spPr bwMode="auto">
            <a:xfrm>
              <a:off x="2047" y="3167"/>
              <a:ext cx="877" cy="1360"/>
            </a:xfrm>
            <a:custGeom>
              <a:avLst/>
              <a:gdLst>
                <a:gd name="T0" fmla="*/ 340 w 878"/>
                <a:gd name="T1" fmla="*/ 1332 h 1361"/>
                <a:gd name="T2" fmla="*/ 510 w 878"/>
                <a:gd name="T3" fmla="*/ 1275 h 1361"/>
                <a:gd name="T4" fmla="*/ 595 w 878"/>
                <a:gd name="T5" fmla="*/ 1162 h 1361"/>
                <a:gd name="T6" fmla="*/ 765 w 878"/>
                <a:gd name="T7" fmla="*/ 1105 h 1361"/>
                <a:gd name="T8" fmla="*/ 793 w 878"/>
                <a:gd name="T9" fmla="*/ 992 h 1361"/>
                <a:gd name="T10" fmla="*/ 765 w 878"/>
                <a:gd name="T11" fmla="*/ 907 h 1361"/>
                <a:gd name="T12" fmla="*/ 652 w 878"/>
                <a:gd name="T13" fmla="*/ 907 h 1361"/>
                <a:gd name="T14" fmla="*/ 481 w 878"/>
                <a:gd name="T15" fmla="*/ 907 h 1361"/>
                <a:gd name="T16" fmla="*/ 652 w 878"/>
                <a:gd name="T17" fmla="*/ 623 h 1361"/>
                <a:gd name="T18" fmla="*/ 708 w 878"/>
                <a:gd name="T19" fmla="*/ 482 h 1361"/>
                <a:gd name="T20" fmla="*/ 765 w 878"/>
                <a:gd name="T21" fmla="*/ 397 h 1361"/>
                <a:gd name="T22" fmla="*/ 737 w 878"/>
                <a:gd name="T23" fmla="*/ 312 h 1361"/>
                <a:gd name="T24" fmla="*/ 878 w 878"/>
                <a:gd name="T25" fmla="*/ 255 h 1361"/>
                <a:gd name="T26" fmla="*/ 737 w 878"/>
                <a:gd name="T27" fmla="*/ 170 h 1361"/>
                <a:gd name="T28" fmla="*/ 623 w 878"/>
                <a:gd name="T29" fmla="*/ 85 h 1361"/>
                <a:gd name="T30" fmla="*/ 595 w 878"/>
                <a:gd name="T31" fmla="*/ 0 h 1361"/>
                <a:gd name="T32" fmla="*/ 425 w 878"/>
                <a:gd name="T33" fmla="*/ 141 h 1361"/>
                <a:gd name="T34" fmla="*/ 340 w 878"/>
                <a:gd name="T35" fmla="*/ 113 h 1361"/>
                <a:gd name="T36" fmla="*/ 226 w 878"/>
                <a:gd name="T37" fmla="*/ 227 h 1361"/>
                <a:gd name="T38" fmla="*/ 113 w 878"/>
                <a:gd name="T39" fmla="*/ 312 h 1361"/>
                <a:gd name="T40" fmla="*/ 113 w 878"/>
                <a:gd name="T41" fmla="*/ 482 h 1361"/>
                <a:gd name="T42" fmla="*/ 0 w 878"/>
                <a:gd name="T43" fmla="*/ 623 h 1361"/>
                <a:gd name="T44" fmla="*/ 198 w 878"/>
                <a:gd name="T45" fmla="*/ 765 h 1361"/>
                <a:gd name="T46" fmla="*/ 85 w 878"/>
                <a:gd name="T47" fmla="*/ 879 h 1361"/>
                <a:gd name="T48" fmla="*/ 0 w 878"/>
                <a:gd name="T49" fmla="*/ 1162 h 1361"/>
                <a:gd name="T50" fmla="*/ 56 w 878"/>
                <a:gd name="T51" fmla="*/ 1247 h 1361"/>
                <a:gd name="T52" fmla="*/ 141 w 878"/>
                <a:gd name="T53" fmla="*/ 992 h 1361"/>
                <a:gd name="T54" fmla="*/ 141 w 878"/>
                <a:gd name="T55" fmla="*/ 1190 h 1361"/>
                <a:gd name="T56" fmla="*/ 113 w 878"/>
                <a:gd name="T57" fmla="*/ 1247 h 1361"/>
                <a:gd name="T58" fmla="*/ 198 w 878"/>
                <a:gd name="T59" fmla="*/ 1275 h 1361"/>
                <a:gd name="T60" fmla="*/ 255 w 878"/>
                <a:gd name="T61" fmla="*/ 1247 h 1361"/>
                <a:gd name="T62" fmla="*/ 226 w 878"/>
                <a:gd name="T63" fmla="*/ 1332 h 1361"/>
                <a:gd name="T64" fmla="*/ 255 w 878"/>
                <a:gd name="T65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78" h="1361">
                  <a:moveTo>
                    <a:pt x="255" y="1361"/>
                  </a:moveTo>
                  <a:lnTo>
                    <a:pt x="340" y="1332"/>
                  </a:lnTo>
                  <a:lnTo>
                    <a:pt x="396" y="1332"/>
                  </a:lnTo>
                  <a:lnTo>
                    <a:pt x="510" y="1275"/>
                  </a:lnTo>
                  <a:lnTo>
                    <a:pt x="510" y="1247"/>
                  </a:lnTo>
                  <a:lnTo>
                    <a:pt x="595" y="1162"/>
                  </a:lnTo>
                  <a:lnTo>
                    <a:pt x="652" y="1190"/>
                  </a:lnTo>
                  <a:lnTo>
                    <a:pt x="765" y="1105"/>
                  </a:lnTo>
                  <a:lnTo>
                    <a:pt x="765" y="1020"/>
                  </a:lnTo>
                  <a:lnTo>
                    <a:pt x="793" y="992"/>
                  </a:lnTo>
                  <a:lnTo>
                    <a:pt x="793" y="935"/>
                  </a:lnTo>
                  <a:lnTo>
                    <a:pt x="765" y="907"/>
                  </a:lnTo>
                  <a:lnTo>
                    <a:pt x="680" y="935"/>
                  </a:lnTo>
                  <a:lnTo>
                    <a:pt x="652" y="907"/>
                  </a:lnTo>
                  <a:lnTo>
                    <a:pt x="510" y="935"/>
                  </a:lnTo>
                  <a:lnTo>
                    <a:pt x="481" y="907"/>
                  </a:lnTo>
                  <a:lnTo>
                    <a:pt x="538" y="765"/>
                  </a:lnTo>
                  <a:lnTo>
                    <a:pt x="652" y="623"/>
                  </a:lnTo>
                  <a:lnTo>
                    <a:pt x="737" y="510"/>
                  </a:lnTo>
                  <a:lnTo>
                    <a:pt x="708" y="482"/>
                  </a:lnTo>
                  <a:lnTo>
                    <a:pt x="765" y="453"/>
                  </a:lnTo>
                  <a:lnTo>
                    <a:pt x="765" y="397"/>
                  </a:lnTo>
                  <a:lnTo>
                    <a:pt x="708" y="368"/>
                  </a:lnTo>
                  <a:lnTo>
                    <a:pt x="737" y="312"/>
                  </a:lnTo>
                  <a:lnTo>
                    <a:pt x="765" y="340"/>
                  </a:lnTo>
                  <a:lnTo>
                    <a:pt x="878" y="255"/>
                  </a:lnTo>
                  <a:lnTo>
                    <a:pt x="850" y="170"/>
                  </a:lnTo>
                  <a:lnTo>
                    <a:pt x="737" y="170"/>
                  </a:lnTo>
                  <a:lnTo>
                    <a:pt x="680" y="113"/>
                  </a:lnTo>
                  <a:lnTo>
                    <a:pt x="623" y="85"/>
                  </a:lnTo>
                  <a:lnTo>
                    <a:pt x="623" y="56"/>
                  </a:lnTo>
                  <a:lnTo>
                    <a:pt x="595" y="0"/>
                  </a:lnTo>
                  <a:lnTo>
                    <a:pt x="481" y="0"/>
                  </a:lnTo>
                  <a:lnTo>
                    <a:pt x="425" y="141"/>
                  </a:lnTo>
                  <a:lnTo>
                    <a:pt x="368" y="141"/>
                  </a:lnTo>
                  <a:lnTo>
                    <a:pt x="340" y="113"/>
                  </a:lnTo>
                  <a:lnTo>
                    <a:pt x="255" y="141"/>
                  </a:lnTo>
                  <a:lnTo>
                    <a:pt x="226" y="227"/>
                  </a:lnTo>
                  <a:lnTo>
                    <a:pt x="141" y="255"/>
                  </a:lnTo>
                  <a:lnTo>
                    <a:pt x="113" y="312"/>
                  </a:lnTo>
                  <a:lnTo>
                    <a:pt x="141" y="340"/>
                  </a:lnTo>
                  <a:lnTo>
                    <a:pt x="113" y="482"/>
                  </a:lnTo>
                  <a:lnTo>
                    <a:pt x="141" y="510"/>
                  </a:lnTo>
                  <a:lnTo>
                    <a:pt x="0" y="623"/>
                  </a:lnTo>
                  <a:lnTo>
                    <a:pt x="56" y="708"/>
                  </a:lnTo>
                  <a:lnTo>
                    <a:pt x="198" y="765"/>
                  </a:lnTo>
                  <a:lnTo>
                    <a:pt x="141" y="850"/>
                  </a:lnTo>
                  <a:lnTo>
                    <a:pt x="85" y="879"/>
                  </a:lnTo>
                  <a:lnTo>
                    <a:pt x="28" y="964"/>
                  </a:lnTo>
                  <a:lnTo>
                    <a:pt x="0" y="1162"/>
                  </a:lnTo>
                  <a:lnTo>
                    <a:pt x="28" y="1162"/>
                  </a:lnTo>
                  <a:lnTo>
                    <a:pt x="56" y="1247"/>
                  </a:lnTo>
                  <a:lnTo>
                    <a:pt x="113" y="1219"/>
                  </a:lnTo>
                  <a:lnTo>
                    <a:pt x="141" y="992"/>
                  </a:lnTo>
                  <a:lnTo>
                    <a:pt x="170" y="1077"/>
                  </a:lnTo>
                  <a:lnTo>
                    <a:pt x="141" y="1190"/>
                  </a:lnTo>
                  <a:lnTo>
                    <a:pt x="170" y="1219"/>
                  </a:lnTo>
                  <a:lnTo>
                    <a:pt x="113" y="1247"/>
                  </a:lnTo>
                  <a:lnTo>
                    <a:pt x="141" y="1275"/>
                  </a:lnTo>
                  <a:lnTo>
                    <a:pt x="198" y="1275"/>
                  </a:lnTo>
                  <a:lnTo>
                    <a:pt x="255" y="1190"/>
                  </a:lnTo>
                  <a:lnTo>
                    <a:pt x="255" y="1247"/>
                  </a:lnTo>
                  <a:lnTo>
                    <a:pt x="198" y="1304"/>
                  </a:lnTo>
                  <a:lnTo>
                    <a:pt x="226" y="1332"/>
                  </a:lnTo>
                  <a:lnTo>
                    <a:pt x="283" y="1304"/>
                  </a:lnTo>
                  <a:lnTo>
                    <a:pt x="255" y="136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5" name="Freeform 699"/>
            <p:cNvSpPr>
              <a:spLocks/>
            </p:cNvSpPr>
            <p:nvPr/>
          </p:nvSpPr>
          <p:spPr bwMode="auto">
            <a:xfrm>
              <a:off x="1509" y="3421"/>
              <a:ext cx="737" cy="1049"/>
            </a:xfrm>
            <a:custGeom>
              <a:avLst/>
              <a:gdLst>
                <a:gd name="T0" fmla="*/ 595 w 737"/>
                <a:gd name="T1" fmla="*/ 992 h 1049"/>
                <a:gd name="T2" fmla="*/ 567 w 737"/>
                <a:gd name="T3" fmla="*/ 907 h 1049"/>
                <a:gd name="T4" fmla="*/ 539 w 737"/>
                <a:gd name="T5" fmla="*/ 907 h 1049"/>
                <a:gd name="T6" fmla="*/ 567 w 737"/>
                <a:gd name="T7" fmla="*/ 709 h 1049"/>
                <a:gd name="T8" fmla="*/ 624 w 737"/>
                <a:gd name="T9" fmla="*/ 624 h 1049"/>
                <a:gd name="T10" fmla="*/ 680 w 737"/>
                <a:gd name="T11" fmla="*/ 595 h 1049"/>
                <a:gd name="T12" fmla="*/ 737 w 737"/>
                <a:gd name="T13" fmla="*/ 510 h 1049"/>
                <a:gd name="T14" fmla="*/ 595 w 737"/>
                <a:gd name="T15" fmla="*/ 453 h 1049"/>
                <a:gd name="T16" fmla="*/ 539 w 737"/>
                <a:gd name="T17" fmla="*/ 368 h 1049"/>
                <a:gd name="T18" fmla="*/ 680 w 737"/>
                <a:gd name="T19" fmla="*/ 255 h 1049"/>
                <a:gd name="T20" fmla="*/ 652 w 737"/>
                <a:gd name="T21" fmla="*/ 227 h 1049"/>
                <a:gd name="T22" fmla="*/ 680 w 737"/>
                <a:gd name="T23" fmla="*/ 85 h 1049"/>
                <a:gd name="T24" fmla="*/ 652 w 737"/>
                <a:gd name="T25" fmla="*/ 57 h 1049"/>
                <a:gd name="T26" fmla="*/ 567 w 737"/>
                <a:gd name="T27" fmla="*/ 0 h 1049"/>
                <a:gd name="T28" fmla="*/ 510 w 737"/>
                <a:gd name="T29" fmla="*/ 28 h 1049"/>
                <a:gd name="T30" fmla="*/ 453 w 737"/>
                <a:gd name="T31" fmla="*/ 142 h 1049"/>
                <a:gd name="T32" fmla="*/ 283 w 737"/>
                <a:gd name="T33" fmla="*/ 198 h 1049"/>
                <a:gd name="T34" fmla="*/ 198 w 737"/>
                <a:gd name="T35" fmla="*/ 113 h 1049"/>
                <a:gd name="T36" fmla="*/ 170 w 737"/>
                <a:gd name="T37" fmla="*/ 198 h 1049"/>
                <a:gd name="T38" fmla="*/ 198 w 737"/>
                <a:gd name="T39" fmla="*/ 255 h 1049"/>
                <a:gd name="T40" fmla="*/ 170 w 737"/>
                <a:gd name="T41" fmla="*/ 283 h 1049"/>
                <a:gd name="T42" fmla="*/ 113 w 737"/>
                <a:gd name="T43" fmla="*/ 255 h 1049"/>
                <a:gd name="T44" fmla="*/ 28 w 737"/>
                <a:gd name="T45" fmla="*/ 283 h 1049"/>
                <a:gd name="T46" fmla="*/ 85 w 737"/>
                <a:gd name="T47" fmla="*/ 312 h 1049"/>
                <a:gd name="T48" fmla="*/ 85 w 737"/>
                <a:gd name="T49" fmla="*/ 340 h 1049"/>
                <a:gd name="T50" fmla="*/ 28 w 737"/>
                <a:gd name="T51" fmla="*/ 340 h 1049"/>
                <a:gd name="T52" fmla="*/ 0 w 737"/>
                <a:gd name="T53" fmla="*/ 453 h 1049"/>
                <a:gd name="T54" fmla="*/ 57 w 737"/>
                <a:gd name="T55" fmla="*/ 482 h 1049"/>
                <a:gd name="T56" fmla="*/ 113 w 737"/>
                <a:gd name="T57" fmla="*/ 453 h 1049"/>
                <a:gd name="T58" fmla="*/ 227 w 737"/>
                <a:gd name="T59" fmla="*/ 595 h 1049"/>
                <a:gd name="T60" fmla="*/ 312 w 737"/>
                <a:gd name="T61" fmla="*/ 737 h 1049"/>
                <a:gd name="T62" fmla="*/ 340 w 737"/>
                <a:gd name="T63" fmla="*/ 709 h 1049"/>
                <a:gd name="T64" fmla="*/ 312 w 737"/>
                <a:gd name="T65" fmla="*/ 652 h 1049"/>
                <a:gd name="T66" fmla="*/ 340 w 737"/>
                <a:gd name="T67" fmla="*/ 624 h 1049"/>
                <a:gd name="T68" fmla="*/ 368 w 737"/>
                <a:gd name="T69" fmla="*/ 539 h 1049"/>
                <a:gd name="T70" fmla="*/ 397 w 737"/>
                <a:gd name="T71" fmla="*/ 624 h 1049"/>
                <a:gd name="T72" fmla="*/ 340 w 737"/>
                <a:gd name="T73" fmla="*/ 652 h 1049"/>
                <a:gd name="T74" fmla="*/ 368 w 737"/>
                <a:gd name="T75" fmla="*/ 709 h 1049"/>
                <a:gd name="T76" fmla="*/ 510 w 737"/>
                <a:gd name="T77" fmla="*/ 680 h 1049"/>
                <a:gd name="T78" fmla="*/ 425 w 737"/>
                <a:gd name="T79" fmla="*/ 737 h 1049"/>
                <a:gd name="T80" fmla="*/ 453 w 737"/>
                <a:gd name="T81" fmla="*/ 765 h 1049"/>
                <a:gd name="T82" fmla="*/ 425 w 737"/>
                <a:gd name="T83" fmla="*/ 879 h 1049"/>
                <a:gd name="T84" fmla="*/ 482 w 737"/>
                <a:gd name="T85" fmla="*/ 1049 h 1049"/>
                <a:gd name="T86" fmla="*/ 539 w 737"/>
                <a:gd name="T87" fmla="*/ 1049 h 1049"/>
                <a:gd name="T88" fmla="*/ 539 w 737"/>
                <a:gd name="T89" fmla="*/ 992 h 1049"/>
                <a:gd name="T90" fmla="*/ 595 w 737"/>
                <a:gd name="T91" fmla="*/ 992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37" h="1049">
                  <a:moveTo>
                    <a:pt x="595" y="992"/>
                  </a:moveTo>
                  <a:lnTo>
                    <a:pt x="567" y="907"/>
                  </a:lnTo>
                  <a:lnTo>
                    <a:pt x="539" y="907"/>
                  </a:lnTo>
                  <a:lnTo>
                    <a:pt x="567" y="709"/>
                  </a:lnTo>
                  <a:lnTo>
                    <a:pt x="624" y="624"/>
                  </a:lnTo>
                  <a:lnTo>
                    <a:pt x="680" y="595"/>
                  </a:lnTo>
                  <a:lnTo>
                    <a:pt x="737" y="510"/>
                  </a:lnTo>
                  <a:lnTo>
                    <a:pt x="595" y="453"/>
                  </a:lnTo>
                  <a:lnTo>
                    <a:pt x="539" y="368"/>
                  </a:lnTo>
                  <a:lnTo>
                    <a:pt x="680" y="255"/>
                  </a:lnTo>
                  <a:lnTo>
                    <a:pt x="652" y="227"/>
                  </a:lnTo>
                  <a:lnTo>
                    <a:pt x="680" y="85"/>
                  </a:lnTo>
                  <a:lnTo>
                    <a:pt x="652" y="57"/>
                  </a:lnTo>
                  <a:lnTo>
                    <a:pt x="567" y="0"/>
                  </a:lnTo>
                  <a:lnTo>
                    <a:pt x="510" y="28"/>
                  </a:lnTo>
                  <a:lnTo>
                    <a:pt x="453" y="142"/>
                  </a:lnTo>
                  <a:lnTo>
                    <a:pt x="283" y="198"/>
                  </a:lnTo>
                  <a:lnTo>
                    <a:pt x="198" y="113"/>
                  </a:lnTo>
                  <a:lnTo>
                    <a:pt x="170" y="198"/>
                  </a:lnTo>
                  <a:lnTo>
                    <a:pt x="198" y="255"/>
                  </a:lnTo>
                  <a:lnTo>
                    <a:pt x="170" y="283"/>
                  </a:lnTo>
                  <a:lnTo>
                    <a:pt x="113" y="255"/>
                  </a:lnTo>
                  <a:lnTo>
                    <a:pt x="28" y="283"/>
                  </a:lnTo>
                  <a:lnTo>
                    <a:pt x="85" y="312"/>
                  </a:lnTo>
                  <a:lnTo>
                    <a:pt x="85" y="340"/>
                  </a:lnTo>
                  <a:lnTo>
                    <a:pt x="28" y="340"/>
                  </a:lnTo>
                  <a:lnTo>
                    <a:pt x="0" y="453"/>
                  </a:lnTo>
                  <a:lnTo>
                    <a:pt x="57" y="482"/>
                  </a:lnTo>
                  <a:lnTo>
                    <a:pt x="113" y="453"/>
                  </a:lnTo>
                  <a:lnTo>
                    <a:pt x="227" y="595"/>
                  </a:lnTo>
                  <a:lnTo>
                    <a:pt x="312" y="737"/>
                  </a:lnTo>
                  <a:lnTo>
                    <a:pt x="340" y="709"/>
                  </a:lnTo>
                  <a:lnTo>
                    <a:pt x="312" y="652"/>
                  </a:lnTo>
                  <a:lnTo>
                    <a:pt x="340" y="624"/>
                  </a:lnTo>
                  <a:lnTo>
                    <a:pt x="368" y="539"/>
                  </a:lnTo>
                  <a:lnTo>
                    <a:pt x="397" y="624"/>
                  </a:lnTo>
                  <a:lnTo>
                    <a:pt x="340" y="652"/>
                  </a:lnTo>
                  <a:lnTo>
                    <a:pt x="368" y="709"/>
                  </a:lnTo>
                  <a:lnTo>
                    <a:pt x="510" y="680"/>
                  </a:lnTo>
                  <a:lnTo>
                    <a:pt x="425" y="737"/>
                  </a:lnTo>
                  <a:lnTo>
                    <a:pt x="453" y="765"/>
                  </a:lnTo>
                  <a:lnTo>
                    <a:pt x="425" y="879"/>
                  </a:lnTo>
                  <a:lnTo>
                    <a:pt x="482" y="1049"/>
                  </a:lnTo>
                  <a:lnTo>
                    <a:pt x="539" y="1049"/>
                  </a:lnTo>
                  <a:lnTo>
                    <a:pt x="539" y="992"/>
                  </a:lnTo>
                  <a:lnTo>
                    <a:pt x="595" y="99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6" name="Freeform 700"/>
            <p:cNvSpPr>
              <a:spLocks/>
            </p:cNvSpPr>
            <p:nvPr/>
          </p:nvSpPr>
          <p:spPr bwMode="auto">
            <a:xfrm>
              <a:off x="176" y="3449"/>
              <a:ext cx="142" cy="142"/>
            </a:xfrm>
            <a:custGeom>
              <a:avLst/>
              <a:gdLst>
                <a:gd name="T0" fmla="*/ 0 w 142"/>
                <a:gd name="T1" fmla="*/ 0 h 142"/>
                <a:gd name="T2" fmla="*/ 86 w 142"/>
                <a:gd name="T3" fmla="*/ 29 h 142"/>
                <a:gd name="T4" fmla="*/ 142 w 142"/>
                <a:gd name="T5" fmla="*/ 85 h 142"/>
                <a:gd name="T6" fmla="*/ 114 w 142"/>
                <a:gd name="T7" fmla="*/ 142 h 142"/>
                <a:gd name="T8" fmla="*/ 86 w 142"/>
                <a:gd name="T9" fmla="*/ 85 h 142"/>
                <a:gd name="T10" fmla="*/ 29 w 142"/>
                <a:gd name="T11" fmla="*/ 85 h 142"/>
                <a:gd name="T12" fmla="*/ 0 w 142"/>
                <a:gd name="T13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" h="142">
                  <a:moveTo>
                    <a:pt x="0" y="0"/>
                  </a:moveTo>
                  <a:lnTo>
                    <a:pt x="86" y="29"/>
                  </a:lnTo>
                  <a:lnTo>
                    <a:pt x="142" y="85"/>
                  </a:lnTo>
                  <a:lnTo>
                    <a:pt x="114" y="142"/>
                  </a:lnTo>
                  <a:lnTo>
                    <a:pt x="86" y="85"/>
                  </a:lnTo>
                  <a:lnTo>
                    <a:pt x="29" y="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7" name="Freeform 701"/>
            <p:cNvSpPr>
              <a:spLocks/>
            </p:cNvSpPr>
            <p:nvPr/>
          </p:nvSpPr>
          <p:spPr bwMode="auto">
            <a:xfrm>
              <a:off x="3267" y="3194"/>
              <a:ext cx="1020" cy="964"/>
            </a:xfrm>
            <a:custGeom>
              <a:avLst/>
              <a:gdLst>
                <a:gd name="T0" fmla="*/ 113 w 1020"/>
                <a:gd name="T1" fmla="*/ 680 h 964"/>
                <a:gd name="T2" fmla="*/ 56 w 1020"/>
                <a:gd name="T3" fmla="*/ 652 h 964"/>
                <a:gd name="T4" fmla="*/ 0 w 1020"/>
                <a:gd name="T5" fmla="*/ 652 h 964"/>
                <a:gd name="T6" fmla="*/ 0 w 1020"/>
                <a:gd name="T7" fmla="*/ 567 h 964"/>
                <a:gd name="T8" fmla="*/ 141 w 1020"/>
                <a:gd name="T9" fmla="*/ 482 h 964"/>
                <a:gd name="T10" fmla="*/ 141 w 1020"/>
                <a:gd name="T11" fmla="*/ 397 h 964"/>
                <a:gd name="T12" fmla="*/ 226 w 1020"/>
                <a:gd name="T13" fmla="*/ 340 h 964"/>
                <a:gd name="T14" fmla="*/ 311 w 1020"/>
                <a:gd name="T15" fmla="*/ 425 h 964"/>
                <a:gd name="T16" fmla="*/ 453 w 1020"/>
                <a:gd name="T17" fmla="*/ 369 h 964"/>
                <a:gd name="T18" fmla="*/ 482 w 1020"/>
                <a:gd name="T19" fmla="*/ 227 h 964"/>
                <a:gd name="T20" fmla="*/ 538 w 1020"/>
                <a:gd name="T21" fmla="*/ 255 h 964"/>
                <a:gd name="T22" fmla="*/ 567 w 1020"/>
                <a:gd name="T23" fmla="*/ 227 h 964"/>
                <a:gd name="T24" fmla="*/ 538 w 1020"/>
                <a:gd name="T25" fmla="*/ 170 h 964"/>
                <a:gd name="T26" fmla="*/ 595 w 1020"/>
                <a:gd name="T27" fmla="*/ 113 h 964"/>
                <a:gd name="T28" fmla="*/ 567 w 1020"/>
                <a:gd name="T29" fmla="*/ 85 h 964"/>
                <a:gd name="T30" fmla="*/ 567 w 1020"/>
                <a:gd name="T31" fmla="*/ 57 h 964"/>
                <a:gd name="T32" fmla="*/ 737 w 1020"/>
                <a:gd name="T33" fmla="*/ 113 h 964"/>
                <a:gd name="T34" fmla="*/ 793 w 1020"/>
                <a:gd name="T35" fmla="*/ 113 h 964"/>
                <a:gd name="T36" fmla="*/ 793 w 1020"/>
                <a:gd name="T37" fmla="*/ 28 h 964"/>
                <a:gd name="T38" fmla="*/ 822 w 1020"/>
                <a:gd name="T39" fmla="*/ 0 h 964"/>
                <a:gd name="T40" fmla="*/ 907 w 1020"/>
                <a:gd name="T41" fmla="*/ 28 h 964"/>
                <a:gd name="T42" fmla="*/ 935 w 1020"/>
                <a:gd name="T43" fmla="*/ 57 h 964"/>
                <a:gd name="T44" fmla="*/ 907 w 1020"/>
                <a:gd name="T45" fmla="*/ 142 h 964"/>
                <a:gd name="T46" fmla="*/ 878 w 1020"/>
                <a:gd name="T47" fmla="*/ 142 h 964"/>
                <a:gd name="T48" fmla="*/ 850 w 1020"/>
                <a:gd name="T49" fmla="*/ 227 h 964"/>
                <a:gd name="T50" fmla="*/ 878 w 1020"/>
                <a:gd name="T51" fmla="*/ 284 h 964"/>
                <a:gd name="T52" fmla="*/ 822 w 1020"/>
                <a:gd name="T53" fmla="*/ 312 h 964"/>
                <a:gd name="T54" fmla="*/ 850 w 1020"/>
                <a:gd name="T55" fmla="*/ 397 h 964"/>
                <a:gd name="T56" fmla="*/ 822 w 1020"/>
                <a:gd name="T57" fmla="*/ 425 h 964"/>
                <a:gd name="T58" fmla="*/ 822 w 1020"/>
                <a:gd name="T59" fmla="*/ 454 h 964"/>
                <a:gd name="T60" fmla="*/ 963 w 1020"/>
                <a:gd name="T61" fmla="*/ 482 h 964"/>
                <a:gd name="T62" fmla="*/ 935 w 1020"/>
                <a:gd name="T63" fmla="*/ 567 h 964"/>
                <a:gd name="T64" fmla="*/ 963 w 1020"/>
                <a:gd name="T65" fmla="*/ 567 h 964"/>
                <a:gd name="T66" fmla="*/ 935 w 1020"/>
                <a:gd name="T67" fmla="*/ 595 h 964"/>
                <a:gd name="T68" fmla="*/ 992 w 1020"/>
                <a:gd name="T69" fmla="*/ 624 h 964"/>
                <a:gd name="T70" fmla="*/ 1020 w 1020"/>
                <a:gd name="T71" fmla="*/ 652 h 964"/>
                <a:gd name="T72" fmla="*/ 878 w 1020"/>
                <a:gd name="T73" fmla="*/ 680 h 964"/>
                <a:gd name="T74" fmla="*/ 878 w 1020"/>
                <a:gd name="T75" fmla="*/ 624 h 964"/>
                <a:gd name="T76" fmla="*/ 765 w 1020"/>
                <a:gd name="T77" fmla="*/ 652 h 964"/>
                <a:gd name="T78" fmla="*/ 708 w 1020"/>
                <a:gd name="T79" fmla="*/ 766 h 964"/>
                <a:gd name="T80" fmla="*/ 652 w 1020"/>
                <a:gd name="T81" fmla="*/ 680 h 964"/>
                <a:gd name="T82" fmla="*/ 595 w 1020"/>
                <a:gd name="T83" fmla="*/ 766 h 964"/>
                <a:gd name="T84" fmla="*/ 680 w 1020"/>
                <a:gd name="T85" fmla="*/ 822 h 964"/>
                <a:gd name="T86" fmla="*/ 623 w 1020"/>
                <a:gd name="T87" fmla="*/ 907 h 964"/>
                <a:gd name="T88" fmla="*/ 510 w 1020"/>
                <a:gd name="T89" fmla="*/ 964 h 964"/>
                <a:gd name="T90" fmla="*/ 482 w 1020"/>
                <a:gd name="T91" fmla="*/ 936 h 964"/>
                <a:gd name="T92" fmla="*/ 538 w 1020"/>
                <a:gd name="T93" fmla="*/ 851 h 964"/>
                <a:gd name="T94" fmla="*/ 482 w 1020"/>
                <a:gd name="T95" fmla="*/ 851 h 964"/>
                <a:gd name="T96" fmla="*/ 425 w 1020"/>
                <a:gd name="T97" fmla="*/ 907 h 964"/>
                <a:gd name="T98" fmla="*/ 340 w 1020"/>
                <a:gd name="T99" fmla="*/ 907 h 964"/>
                <a:gd name="T100" fmla="*/ 311 w 1020"/>
                <a:gd name="T101" fmla="*/ 851 h 964"/>
                <a:gd name="T102" fmla="*/ 226 w 1020"/>
                <a:gd name="T103" fmla="*/ 879 h 964"/>
                <a:gd name="T104" fmla="*/ 226 w 1020"/>
                <a:gd name="T105" fmla="*/ 851 h 964"/>
                <a:gd name="T106" fmla="*/ 283 w 1020"/>
                <a:gd name="T107" fmla="*/ 822 h 964"/>
                <a:gd name="T108" fmla="*/ 255 w 1020"/>
                <a:gd name="T109" fmla="*/ 766 h 964"/>
                <a:gd name="T110" fmla="*/ 141 w 1020"/>
                <a:gd name="T111" fmla="*/ 737 h 964"/>
                <a:gd name="T112" fmla="*/ 113 w 1020"/>
                <a:gd name="T113" fmla="*/ 68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20" h="964">
                  <a:moveTo>
                    <a:pt x="113" y="680"/>
                  </a:moveTo>
                  <a:lnTo>
                    <a:pt x="56" y="652"/>
                  </a:lnTo>
                  <a:lnTo>
                    <a:pt x="0" y="652"/>
                  </a:lnTo>
                  <a:lnTo>
                    <a:pt x="0" y="567"/>
                  </a:lnTo>
                  <a:lnTo>
                    <a:pt x="141" y="482"/>
                  </a:lnTo>
                  <a:lnTo>
                    <a:pt x="141" y="397"/>
                  </a:lnTo>
                  <a:lnTo>
                    <a:pt x="226" y="340"/>
                  </a:lnTo>
                  <a:lnTo>
                    <a:pt x="311" y="425"/>
                  </a:lnTo>
                  <a:lnTo>
                    <a:pt x="453" y="369"/>
                  </a:lnTo>
                  <a:lnTo>
                    <a:pt x="482" y="227"/>
                  </a:lnTo>
                  <a:lnTo>
                    <a:pt x="538" y="255"/>
                  </a:lnTo>
                  <a:lnTo>
                    <a:pt x="567" y="227"/>
                  </a:lnTo>
                  <a:lnTo>
                    <a:pt x="538" y="170"/>
                  </a:lnTo>
                  <a:lnTo>
                    <a:pt x="595" y="113"/>
                  </a:lnTo>
                  <a:lnTo>
                    <a:pt x="567" y="85"/>
                  </a:lnTo>
                  <a:lnTo>
                    <a:pt x="567" y="57"/>
                  </a:lnTo>
                  <a:lnTo>
                    <a:pt x="737" y="113"/>
                  </a:lnTo>
                  <a:lnTo>
                    <a:pt x="793" y="113"/>
                  </a:lnTo>
                  <a:lnTo>
                    <a:pt x="793" y="28"/>
                  </a:lnTo>
                  <a:lnTo>
                    <a:pt x="822" y="0"/>
                  </a:lnTo>
                  <a:lnTo>
                    <a:pt x="907" y="28"/>
                  </a:lnTo>
                  <a:lnTo>
                    <a:pt x="935" y="57"/>
                  </a:lnTo>
                  <a:lnTo>
                    <a:pt x="907" y="142"/>
                  </a:lnTo>
                  <a:lnTo>
                    <a:pt x="878" y="142"/>
                  </a:lnTo>
                  <a:lnTo>
                    <a:pt x="850" y="227"/>
                  </a:lnTo>
                  <a:lnTo>
                    <a:pt x="878" y="284"/>
                  </a:lnTo>
                  <a:lnTo>
                    <a:pt x="822" y="312"/>
                  </a:lnTo>
                  <a:lnTo>
                    <a:pt x="850" y="397"/>
                  </a:lnTo>
                  <a:lnTo>
                    <a:pt x="822" y="425"/>
                  </a:lnTo>
                  <a:lnTo>
                    <a:pt x="822" y="454"/>
                  </a:lnTo>
                  <a:lnTo>
                    <a:pt x="963" y="482"/>
                  </a:lnTo>
                  <a:lnTo>
                    <a:pt x="935" y="567"/>
                  </a:lnTo>
                  <a:lnTo>
                    <a:pt x="963" y="567"/>
                  </a:lnTo>
                  <a:lnTo>
                    <a:pt x="935" y="595"/>
                  </a:lnTo>
                  <a:lnTo>
                    <a:pt x="992" y="624"/>
                  </a:lnTo>
                  <a:lnTo>
                    <a:pt x="1020" y="652"/>
                  </a:lnTo>
                  <a:lnTo>
                    <a:pt x="878" y="680"/>
                  </a:lnTo>
                  <a:lnTo>
                    <a:pt x="878" y="624"/>
                  </a:lnTo>
                  <a:lnTo>
                    <a:pt x="765" y="652"/>
                  </a:lnTo>
                  <a:lnTo>
                    <a:pt x="708" y="766"/>
                  </a:lnTo>
                  <a:lnTo>
                    <a:pt x="652" y="680"/>
                  </a:lnTo>
                  <a:lnTo>
                    <a:pt x="595" y="766"/>
                  </a:lnTo>
                  <a:lnTo>
                    <a:pt x="680" y="822"/>
                  </a:lnTo>
                  <a:lnTo>
                    <a:pt x="623" y="907"/>
                  </a:lnTo>
                  <a:lnTo>
                    <a:pt x="510" y="964"/>
                  </a:lnTo>
                  <a:lnTo>
                    <a:pt x="482" y="936"/>
                  </a:lnTo>
                  <a:lnTo>
                    <a:pt x="538" y="851"/>
                  </a:lnTo>
                  <a:lnTo>
                    <a:pt x="482" y="851"/>
                  </a:lnTo>
                  <a:lnTo>
                    <a:pt x="425" y="907"/>
                  </a:lnTo>
                  <a:lnTo>
                    <a:pt x="340" y="907"/>
                  </a:lnTo>
                  <a:lnTo>
                    <a:pt x="311" y="851"/>
                  </a:lnTo>
                  <a:lnTo>
                    <a:pt x="226" y="879"/>
                  </a:lnTo>
                  <a:lnTo>
                    <a:pt x="226" y="851"/>
                  </a:lnTo>
                  <a:lnTo>
                    <a:pt x="283" y="822"/>
                  </a:lnTo>
                  <a:lnTo>
                    <a:pt x="255" y="766"/>
                  </a:lnTo>
                  <a:lnTo>
                    <a:pt x="141" y="737"/>
                  </a:lnTo>
                  <a:lnTo>
                    <a:pt x="113" y="68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8" name="Freeform 702"/>
            <p:cNvSpPr>
              <a:spLocks/>
            </p:cNvSpPr>
            <p:nvPr/>
          </p:nvSpPr>
          <p:spPr bwMode="auto">
            <a:xfrm>
              <a:off x="4882" y="4158"/>
              <a:ext cx="312" cy="312"/>
            </a:xfrm>
            <a:custGeom>
              <a:avLst/>
              <a:gdLst>
                <a:gd name="T0" fmla="*/ 256 w 312"/>
                <a:gd name="T1" fmla="*/ 198 h 312"/>
                <a:gd name="T2" fmla="*/ 142 w 312"/>
                <a:gd name="T3" fmla="*/ 312 h 312"/>
                <a:gd name="T4" fmla="*/ 0 w 312"/>
                <a:gd name="T5" fmla="*/ 255 h 312"/>
                <a:gd name="T6" fmla="*/ 29 w 312"/>
                <a:gd name="T7" fmla="*/ 142 h 312"/>
                <a:gd name="T8" fmla="*/ 57 w 312"/>
                <a:gd name="T9" fmla="*/ 198 h 312"/>
                <a:gd name="T10" fmla="*/ 86 w 312"/>
                <a:gd name="T11" fmla="*/ 170 h 312"/>
                <a:gd name="T12" fmla="*/ 142 w 312"/>
                <a:gd name="T13" fmla="*/ 198 h 312"/>
                <a:gd name="T14" fmla="*/ 171 w 312"/>
                <a:gd name="T15" fmla="*/ 85 h 312"/>
                <a:gd name="T16" fmla="*/ 227 w 312"/>
                <a:gd name="T17" fmla="*/ 0 h 312"/>
                <a:gd name="T18" fmla="*/ 227 w 312"/>
                <a:gd name="T19" fmla="*/ 57 h 312"/>
                <a:gd name="T20" fmla="*/ 312 w 312"/>
                <a:gd name="T21" fmla="*/ 57 h 312"/>
                <a:gd name="T22" fmla="*/ 227 w 312"/>
                <a:gd name="T23" fmla="*/ 142 h 312"/>
                <a:gd name="T24" fmla="*/ 256 w 312"/>
                <a:gd name="T25" fmla="*/ 19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2" h="312">
                  <a:moveTo>
                    <a:pt x="256" y="198"/>
                  </a:moveTo>
                  <a:lnTo>
                    <a:pt x="142" y="312"/>
                  </a:lnTo>
                  <a:lnTo>
                    <a:pt x="0" y="255"/>
                  </a:lnTo>
                  <a:lnTo>
                    <a:pt x="29" y="142"/>
                  </a:lnTo>
                  <a:lnTo>
                    <a:pt x="57" y="198"/>
                  </a:lnTo>
                  <a:lnTo>
                    <a:pt x="86" y="170"/>
                  </a:lnTo>
                  <a:lnTo>
                    <a:pt x="142" y="198"/>
                  </a:lnTo>
                  <a:lnTo>
                    <a:pt x="171" y="85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312" y="57"/>
                  </a:lnTo>
                  <a:lnTo>
                    <a:pt x="227" y="142"/>
                  </a:lnTo>
                  <a:lnTo>
                    <a:pt x="256" y="19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9" name="Freeform 703"/>
            <p:cNvSpPr>
              <a:spLocks/>
            </p:cNvSpPr>
            <p:nvPr/>
          </p:nvSpPr>
          <p:spPr bwMode="auto">
            <a:xfrm>
              <a:off x="5733" y="4782"/>
              <a:ext cx="113" cy="113"/>
            </a:xfrm>
            <a:custGeom>
              <a:avLst/>
              <a:gdLst>
                <a:gd name="T0" fmla="*/ 113 w 113"/>
                <a:gd name="T1" fmla="*/ 113 h 113"/>
                <a:gd name="T2" fmla="*/ 113 w 113"/>
                <a:gd name="T3" fmla="*/ 56 h 113"/>
                <a:gd name="T4" fmla="*/ 85 w 113"/>
                <a:gd name="T5" fmla="*/ 0 h 113"/>
                <a:gd name="T6" fmla="*/ 57 w 113"/>
                <a:gd name="T7" fmla="*/ 56 h 113"/>
                <a:gd name="T8" fmla="*/ 0 w 113"/>
                <a:gd name="T9" fmla="*/ 56 h 113"/>
                <a:gd name="T10" fmla="*/ 0 w 113"/>
                <a:gd name="T11" fmla="*/ 85 h 113"/>
                <a:gd name="T12" fmla="*/ 113 w 113"/>
                <a:gd name="T13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13">
                  <a:moveTo>
                    <a:pt x="113" y="113"/>
                  </a:moveTo>
                  <a:lnTo>
                    <a:pt x="113" y="56"/>
                  </a:lnTo>
                  <a:lnTo>
                    <a:pt x="85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85"/>
                  </a:lnTo>
                  <a:lnTo>
                    <a:pt x="113" y="11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0" name="Freeform 704"/>
            <p:cNvSpPr>
              <a:spLocks/>
            </p:cNvSpPr>
            <p:nvPr/>
          </p:nvSpPr>
          <p:spPr bwMode="auto">
            <a:xfrm>
              <a:off x="5478" y="5179"/>
              <a:ext cx="255" cy="170"/>
            </a:xfrm>
            <a:custGeom>
              <a:avLst/>
              <a:gdLst>
                <a:gd name="T0" fmla="*/ 142 w 255"/>
                <a:gd name="T1" fmla="*/ 0 h 170"/>
                <a:gd name="T2" fmla="*/ 85 w 255"/>
                <a:gd name="T3" fmla="*/ 28 h 170"/>
                <a:gd name="T4" fmla="*/ 113 w 255"/>
                <a:gd name="T5" fmla="*/ 85 h 170"/>
                <a:gd name="T6" fmla="*/ 0 w 255"/>
                <a:gd name="T7" fmla="*/ 113 h 170"/>
                <a:gd name="T8" fmla="*/ 28 w 255"/>
                <a:gd name="T9" fmla="*/ 170 h 170"/>
                <a:gd name="T10" fmla="*/ 113 w 255"/>
                <a:gd name="T11" fmla="*/ 170 h 170"/>
                <a:gd name="T12" fmla="*/ 255 w 255"/>
                <a:gd name="T13" fmla="*/ 113 h 170"/>
                <a:gd name="T14" fmla="*/ 227 w 255"/>
                <a:gd name="T15" fmla="*/ 56 h 170"/>
                <a:gd name="T16" fmla="*/ 142 w 255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5" h="170">
                  <a:moveTo>
                    <a:pt x="142" y="0"/>
                  </a:moveTo>
                  <a:lnTo>
                    <a:pt x="85" y="28"/>
                  </a:lnTo>
                  <a:lnTo>
                    <a:pt x="113" y="85"/>
                  </a:lnTo>
                  <a:lnTo>
                    <a:pt x="0" y="113"/>
                  </a:lnTo>
                  <a:lnTo>
                    <a:pt x="28" y="170"/>
                  </a:lnTo>
                  <a:lnTo>
                    <a:pt x="113" y="170"/>
                  </a:lnTo>
                  <a:lnTo>
                    <a:pt x="255" y="113"/>
                  </a:lnTo>
                  <a:lnTo>
                    <a:pt x="227" y="56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" name="Freeform 705"/>
            <p:cNvSpPr>
              <a:spLocks/>
            </p:cNvSpPr>
            <p:nvPr/>
          </p:nvSpPr>
          <p:spPr bwMode="auto">
            <a:xfrm>
              <a:off x="5875" y="4838"/>
              <a:ext cx="567" cy="426"/>
            </a:xfrm>
            <a:custGeom>
              <a:avLst/>
              <a:gdLst>
                <a:gd name="T0" fmla="*/ 198 w 567"/>
                <a:gd name="T1" fmla="*/ 0 h 426"/>
                <a:gd name="T2" fmla="*/ 170 w 567"/>
                <a:gd name="T3" fmla="*/ 85 h 426"/>
                <a:gd name="T4" fmla="*/ 227 w 567"/>
                <a:gd name="T5" fmla="*/ 142 h 426"/>
                <a:gd name="T6" fmla="*/ 170 w 567"/>
                <a:gd name="T7" fmla="*/ 227 h 426"/>
                <a:gd name="T8" fmla="*/ 141 w 567"/>
                <a:gd name="T9" fmla="*/ 227 h 426"/>
                <a:gd name="T10" fmla="*/ 113 w 567"/>
                <a:gd name="T11" fmla="*/ 341 h 426"/>
                <a:gd name="T12" fmla="*/ 0 w 567"/>
                <a:gd name="T13" fmla="*/ 369 h 426"/>
                <a:gd name="T14" fmla="*/ 56 w 567"/>
                <a:gd name="T15" fmla="*/ 426 h 426"/>
                <a:gd name="T16" fmla="*/ 113 w 567"/>
                <a:gd name="T17" fmla="*/ 397 h 426"/>
                <a:gd name="T18" fmla="*/ 113 w 567"/>
                <a:gd name="T19" fmla="*/ 369 h 426"/>
                <a:gd name="T20" fmla="*/ 170 w 567"/>
                <a:gd name="T21" fmla="*/ 312 h 426"/>
                <a:gd name="T22" fmla="*/ 198 w 567"/>
                <a:gd name="T23" fmla="*/ 312 h 426"/>
                <a:gd name="T24" fmla="*/ 227 w 567"/>
                <a:gd name="T25" fmla="*/ 284 h 426"/>
                <a:gd name="T26" fmla="*/ 198 w 567"/>
                <a:gd name="T27" fmla="*/ 256 h 426"/>
                <a:gd name="T28" fmla="*/ 255 w 567"/>
                <a:gd name="T29" fmla="*/ 256 h 426"/>
                <a:gd name="T30" fmla="*/ 255 w 567"/>
                <a:gd name="T31" fmla="*/ 199 h 426"/>
                <a:gd name="T32" fmla="*/ 397 w 567"/>
                <a:gd name="T33" fmla="*/ 199 h 426"/>
                <a:gd name="T34" fmla="*/ 453 w 567"/>
                <a:gd name="T35" fmla="*/ 170 h 426"/>
                <a:gd name="T36" fmla="*/ 510 w 567"/>
                <a:gd name="T37" fmla="*/ 170 h 426"/>
                <a:gd name="T38" fmla="*/ 567 w 567"/>
                <a:gd name="T39" fmla="*/ 114 h 426"/>
                <a:gd name="T40" fmla="*/ 482 w 567"/>
                <a:gd name="T41" fmla="*/ 57 h 426"/>
                <a:gd name="T42" fmla="*/ 482 w 567"/>
                <a:gd name="T43" fmla="*/ 0 h 426"/>
                <a:gd name="T44" fmla="*/ 397 w 567"/>
                <a:gd name="T45" fmla="*/ 0 h 426"/>
                <a:gd name="T46" fmla="*/ 397 w 567"/>
                <a:gd name="T47" fmla="*/ 142 h 426"/>
                <a:gd name="T48" fmla="*/ 283 w 567"/>
                <a:gd name="T49" fmla="*/ 85 h 426"/>
                <a:gd name="T50" fmla="*/ 255 w 567"/>
                <a:gd name="T51" fmla="*/ 114 h 426"/>
                <a:gd name="T52" fmla="*/ 227 w 567"/>
                <a:gd name="T53" fmla="*/ 85 h 426"/>
                <a:gd name="T54" fmla="*/ 227 w 567"/>
                <a:gd name="T55" fmla="*/ 57 h 426"/>
                <a:gd name="T56" fmla="*/ 198 w 567"/>
                <a:gd name="T5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7" h="426">
                  <a:moveTo>
                    <a:pt x="198" y="0"/>
                  </a:moveTo>
                  <a:lnTo>
                    <a:pt x="170" y="85"/>
                  </a:lnTo>
                  <a:lnTo>
                    <a:pt x="227" y="142"/>
                  </a:lnTo>
                  <a:lnTo>
                    <a:pt x="170" y="227"/>
                  </a:lnTo>
                  <a:lnTo>
                    <a:pt x="141" y="227"/>
                  </a:lnTo>
                  <a:lnTo>
                    <a:pt x="113" y="341"/>
                  </a:lnTo>
                  <a:lnTo>
                    <a:pt x="0" y="369"/>
                  </a:lnTo>
                  <a:lnTo>
                    <a:pt x="56" y="426"/>
                  </a:lnTo>
                  <a:lnTo>
                    <a:pt x="113" y="397"/>
                  </a:lnTo>
                  <a:lnTo>
                    <a:pt x="113" y="369"/>
                  </a:lnTo>
                  <a:lnTo>
                    <a:pt x="170" y="312"/>
                  </a:lnTo>
                  <a:lnTo>
                    <a:pt x="198" y="312"/>
                  </a:lnTo>
                  <a:lnTo>
                    <a:pt x="227" y="284"/>
                  </a:lnTo>
                  <a:lnTo>
                    <a:pt x="198" y="256"/>
                  </a:lnTo>
                  <a:lnTo>
                    <a:pt x="255" y="256"/>
                  </a:lnTo>
                  <a:lnTo>
                    <a:pt x="255" y="199"/>
                  </a:lnTo>
                  <a:lnTo>
                    <a:pt x="397" y="199"/>
                  </a:lnTo>
                  <a:lnTo>
                    <a:pt x="453" y="170"/>
                  </a:lnTo>
                  <a:lnTo>
                    <a:pt x="510" y="170"/>
                  </a:lnTo>
                  <a:lnTo>
                    <a:pt x="567" y="114"/>
                  </a:lnTo>
                  <a:lnTo>
                    <a:pt x="482" y="57"/>
                  </a:lnTo>
                  <a:lnTo>
                    <a:pt x="482" y="0"/>
                  </a:lnTo>
                  <a:lnTo>
                    <a:pt x="397" y="0"/>
                  </a:lnTo>
                  <a:lnTo>
                    <a:pt x="397" y="142"/>
                  </a:lnTo>
                  <a:lnTo>
                    <a:pt x="283" y="85"/>
                  </a:lnTo>
                  <a:lnTo>
                    <a:pt x="255" y="114"/>
                  </a:lnTo>
                  <a:lnTo>
                    <a:pt x="227" y="85"/>
                  </a:lnTo>
                  <a:lnTo>
                    <a:pt x="227" y="57"/>
                  </a:lnTo>
                  <a:lnTo>
                    <a:pt x="19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" name="Freeform 706"/>
            <p:cNvSpPr>
              <a:spLocks/>
            </p:cNvSpPr>
            <p:nvPr/>
          </p:nvSpPr>
          <p:spPr bwMode="auto">
            <a:xfrm>
              <a:off x="6498" y="5065"/>
              <a:ext cx="482" cy="312"/>
            </a:xfrm>
            <a:custGeom>
              <a:avLst/>
              <a:gdLst>
                <a:gd name="T0" fmla="*/ 171 w 482"/>
                <a:gd name="T1" fmla="*/ 0 h 312"/>
                <a:gd name="T2" fmla="*/ 114 w 482"/>
                <a:gd name="T3" fmla="*/ 57 h 312"/>
                <a:gd name="T4" fmla="*/ 85 w 482"/>
                <a:gd name="T5" fmla="*/ 57 h 312"/>
                <a:gd name="T6" fmla="*/ 0 w 482"/>
                <a:gd name="T7" fmla="*/ 85 h 312"/>
                <a:gd name="T8" fmla="*/ 0 w 482"/>
                <a:gd name="T9" fmla="*/ 142 h 312"/>
                <a:gd name="T10" fmla="*/ 29 w 482"/>
                <a:gd name="T11" fmla="*/ 142 h 312"/>
                <a:gd name="T12" fmla="*/ 114 w 482"/>
                <a:gd name="T13" fmla="*/ 85 h 312"/>
                <a:gd name="T14" fmla="*/ 142 w 482"/>
                <a:gd name="T15" fmla="*/ 85 h 312"/>
                <a:gd name="T16" fmla="*/ 142 w 482"/>
                <a:gd name="T17" fmla="*/ 142 h 312"/>
                <a:gd name="T18" fmla="*/ 199 w 482"/>
                <a:gd name="T19" fmla="*/ 170 h 312"/>
                <a:gd name="T20" fmla="*/ 199 w 482"/>
                <a:gd name="T21" fmla="*/ 227 h 312"/>
                <a:gd name="T22" fmla="*/ 312 w 482"/>
                <a:gd name="T23" fmla="*/ 199 h 312"/>
                <a:gd name="T24" fmla="*/ 369 w 482"/>
                <a:gd name="T25" fmla="*/ 255 h 312"/>
                <a:gd name="T26" fmla="*/ 369 w 482"/>
                <a:gd name="T27" fmla="*/ 312 h 312"/>
                <a:gd name="T28" fmla="*/ 482 w 482"/>
                <a:gd name="T29" fmla="*/ 227 h 312"/>
                <a:gd name="T30" fmla="*/ 454 w 482"/>
                <a:gd name="T31" fmla="*/ 199 h 312"/>
                <a:gd name="T32" fmla="*/ 426 w 482"/>
                <a:gd name="T33" fmla="*/ 227 h 312"/>
                <a:gd name="T34" fmla="*/ 397 w 482"/>
                <a:gd name="T35" fmla="*/ 199 h 312"/>
                <a:gd name="T36" fmla="*/ 426 w 482"/>
                <a:gd name="T37" fmla="*/ 170 h 312"/>
                <a:gd name="T38" fmla="*/ 341 w 482"/>
                <a:gd name="T39" fmla="*/ 114 h 312"/>
                <a:gd name="T40" fmla="*/ 341 w 482"/>
                <a:gd name="T41" fmla="*/ 142 h 312"/>
                <a:gd name="T42" fmla="*/ 284 w 482"/>
                <a:gd name="T43" fmla="*/ 85 h 312"/>
                <a:gd name="T44" fmla="*/ 171 w 482"/>
                <a:gd name="T45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82" h="312">
                  <a:moveTo>
                    <a:pt x="171" y="0"/>
                  </a:moveTo>
                  <a:lnTo>
                    <a:pt x="114" y="57"/>
                  </a:lnTo>
                  <a:lnTo>
                    <a:pt x="85" y="57"/>
                  </a:lnTo>
                  <a:lnTo>
                    <a:pt x="0" y="85"/>
                  </a:lnTo>
                  <a:lnTo>
                    <a:pt x="0" y="142"/>
                  </a:lnTo>
                  <a:lnTo>
                    <a:pt x="29" y="142"/>
                  </a:lnTo>
                  <a:lnTo>
                    <a:pt x="114" y="85"/>
                  </a:lnTo>
                  <a:lnTo>
                    <a:pt x="142" y="85"/>
                  </a:lnTo>
                  <a:lnTo>
                    <a:pt x="142" y="142"/>
                  </a:lnTo>
                  <a:lnTo>
                    <a:pt x="199" y="170"/>
                  </a:lnTo>
                  <a:lnTo>
                    <a:pt x="199" y="227"/>
                  </a:lnTo>
                  <a:lnTo>
                    <a:pt x="312" y="199"/>
                  </a:lnTo>
                  <a:lnTo>
                    <a:pt x="369" y="255"/>
                  </a:lnTo>
                  <a:lnTo>
                    <a:pt x="369" y="312"/>
                  </a:lnTo>
                  <a:lnTo>
                    <a:pt x="482" y="227"/>
                  </a:lnTo>
                  <a:lnTo>
                    <a:pt x="454" y="199"/>
                  </a:lnTo>
                  <a:lnTo>
                    <a:pt x="426" y="227"/>
                  </a:lnTo>
                  <a:lnTo>
                    <a:pt x="397" y="199"/>
                  </a:lnTo>
                  <a:lnTo>
                    <a:pt x="426" y="170"/>
                  </a:lnTo>
                  <a:lnTo>
                    <a:pt x="341" y="114"/>
                  </a:lnTo>
                  <a:lnTo>
                    <a:pt x="341" y="142"/>
                  </a:lnTo>
                  <a:lnTo>
                    <a:pt x="284" y="85"/>
                  </a:lnTo>
                  <a:lnTo>
                    <a:pt x="171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3" name="Freeform 707"/>
            <p:cNvSpPr>
              <a:spLocks/>
            </p:cNvSpPr>
            <p:nvPr/>
          </p:nvSpPr>
          <p:spPr bwMode="auto">
            <a:xfrm>
              <a:off x="6527" y="4271"/>
              <a:ext cx="1361" cy="596"/>
            </a:xfrm>
            <a:custGeom>
              <a:avLst/>
              <a:gdLst>
                <a:gd name="T0" fmla="*/ 56 w 1361"/>
                <a:gd name="T1" fmla="*/ 57 h 596"/>
                <a:gd name="T2" fmla="*/ 56 w 1361"/>
                <a:gd name="T3" fmla="*/ 227 h 596"/>
                <a:gd name="T4" fmla="*/ 0 w 1361"/>
                <a:gd name="T5" fmla="*/ 341 h 596"/>
                <a:gd name="T6" fmla="*/ 113 w 1361"/>
                <a:gd name="T7" fmla="*/ 511 h 596"/>
                <a:gd name="T8" fmla="*/ 198 w 1361"/>
                <a:gd name="T9" fmla="*/ 539 h 596"/>
                <a:gd name="T10" fmla="*/ 397 w 1361"/>
                <a:gd name="T11" fmla="*/ 482 h 596"/>
                <a:gd name="T12" fmla="*/ 482 w 1361"/>
                <a:gd name="T13" fmla="*/ 511 h 596"/>
                <a:gd name="T14" fmla="*/ 510 w 1361"/>
                <a:gd name="T15" fmla="*/ 341 h 596"/>
                <a:gd name="T16" fmla="*/ 510 w 1361"/>
                <a:gd name="T17" fmla="*/ 397 h 596"/>
                <a:gd name="T18" fmla="*/ 595 w 1361"/>
                <a:gd name="T19" fmla="*/ 397 h 596"/>
                <a:gd name="T20" fmla="*/ 680 w 1361"/>
                <a:gd name="T21" fmla="*/ 426 h 596"/>
                <a:gd name="T22" fmla="*/ 680 w 1361"/>
                <a:gd name="T23" fmla="*/ 596 h 596"/>
                <a:gd name="T24" fmla="*/ 879 w 1361"/>
                <a:gd name="T25" fmla="*/ 567 h 596"/>
                <a:gd name="T26" fmla="*/ 850 w 1361"/>
                <a:gd name="T27" fmla="*/ 369 h 596"/>
                <a:gd name="T28" fmla="*/ 907 w 1361"/>
                <a:gd name="T29" fmla="*/ 284 h 596"/>
                <a:gd name="T30" fmla="*/ 1077 w 1361"/>
                <a:gd name="T31" fmla="*/ 312 h 596"/>
                <a:gd name="T32" fmla="*/ 1134 w 1361"/>
                <a:gd name="T33" fmla="*/ 227 h 596"/>
                <a:gd name="T34" fmla="*/ 1361 w 1361"/>
                <a:gd name="T35" fmla="*/ 114 h 596"/>
                <a:gd name="T36" fmla="*/ 1219 w 1361"/>
                <a:gd name="T37" fmla="*/ 85 h 596"/>
                <a:gd name="T38" fmla="*/ 1049 w 1361"/>
                <a:gd name="T39" fmla="*/ 114 h 596"/>
                <a:gd name="T40" fmla="*/ 907 w 1361"/>
                <a:gd name="T41" fmla="*/ 199 h 596"/>
                <a:gd name="T42" fmla="*/ 822 w 1361"/>
                <a:gd name="T43" fmla="*/ 256 h 596"/>
                <a:gd name="T44" fmla="*/ 709 w 1361"/>
                <a:gd name="T45" fmla="*/ 341 h 596"/>
                <a:gd name="T46" fmla="*/ 680 w 1361"/>
                <a:gd name="T47" fmla="*/ 256 h 596"/>
                <a:gd name="T48" fmla="*/ 623 w 1361"/>
                <a:gd name="T49" fmla="*/ 256 h 596"/>
                <a:gd name="T50" fmla="*/ 567 w 1361"/>
                <a:gd name="T51" fmla="*/ 170 h 596"/>
                <a:gd name="T52" fmla="*/ 510 w 1361"/>
                <a:gd name="T53" fmla="*/ 57 h 596"/>
                <a:gd name="T54" fmla="*/ 340 w 1361"/>
                <a:gd name="T55" fmla="*/ 57 h 596"/>
                <a:gd name="T56" fmla="*/ 283 w 1361"/>
                <a:gd name="T57" fmla="*/ 0 h 596"/>
                <a:gd name="T58" fmla="*/ 227 w 1361"/>
                <a:gd name="T59" fmla="*/ 57 h 596"/>
                <a:gd name="T60" fmla="*/ 170 w 1361"/>
                <a:gd name="T61" fmla="*/ 29 h 596"/>
                <a:gd name="T62" fmla="*/ 142 w 1361"/>
                <a:gd name="T63" fmla="*/ 114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61" h="596">
                  <a:moveTo>
                    <a:pt x="85" y="57"/>
                  </a:moveTo>
                  <a:lnTo>
                    <a:pt x="56" y="57"/>
                  </a:lnTo>
                  <a:lnTo>
                    <a:pt x="85" y="170"/>
                  </a:lnTo>
                  <a:lnTo>
                    <a:pt x="56" y="227"/>
                  </a:lnTo>
                  <a:lnTo>
                    <a:pt x="0" y="199"/>
                  </a:lnTo>
                  <a:lnTo>
                    <a:pt x="0" y="341"/>
                  </a:lnTo>
                  <a:lnTo>
                    <a:pt x="142" y="482"/>
                  </a:lnTo>
                  <a:lnTo>
                    <a:pt x="113" y="511"/>
                  </a:lnTo>
                  <a:lnTo>
                    <a:pt x="170" y="596"/>
                  </a:lnTo>
                  <a:lnTo>
                    <a:pt x="198" y="539"/>
                  </a:lnTo>
                  <a:lnTo>
                    <a:pt x="198" y="511"/>
                  </a:lnTo>
                  <a:lnTo>
                    <a:pt x="397" y="482"/>
                  </a:lnTo>
                  <a:lnTo>
                    <a:pt x="425" y="511"/>
                  </a:lnTo>
                  <a:lnTo>
                    <a:pt x="482" y="511"/>
                  </a:lnTo>
                  <a:lnTo>
                    <a:pt x="425" y="426"/>
                  </a:lnTo>
                  <a:lnTo>
                    <a:pt x="510" y="341"/>
                  </a:lnTo>
                  <a:lnTo>
                    <a:pt x="538" y="369"/>
                  </a:lnTo>
                  <a:lnTo>
                    <a:pt x="510" y="397"/>
                  </a:lnTo>
                  <a:lnTo>
                    <a:pt x="510" y="426"/>
                  </a:lnTo>
                  <a:lnTo>
                    <a:pt x="595" y="397"/>
                  </a:lnTo>
                  <a:lnTo>
                    <a:pt x="623" y="426"/>
                  </a:lnTo>
                  <a:lnTo>
                    <a:pt x="680" y="426"/>
                  </a:lnTo>
                  <a:lnTo>
                    <a:pt x="737" y="454"/>
                  </a:lnTo>
                  <a:lnTo>
                    <a:pt x="680" y="596"/>
                  </a:lnTo>
                  <a:lnTo>
                    <a:pt x="765" y="539"/>
                  </a:lnTo>
                  <a:lnTo>
                    <a:pt x="879" y="567"/>
                  </a:lnTo>
                  <a:lnTo>
                    <a:pt x="907" y="539"/>
                  </a:lnTo>
                  <a:lnTo>
                    <a:pt x="850" y="369"/>
                  </a:lnTo>
                  <a:lnTo>
                    <a:pt x="907" y="341"/>
                  </a:lnTo>
                  <a:lnTo>
                    <a:pt x="907" y="284"/>
                  </a:lnTo>
                  <a:lnTo>
                    <a:pt x="1049" y="256"/>
                  </a:lnTo>
                  <a:lnTo>
                    <a:pt x="1077" y="312"/>
                  </a:lnTo>
                  <a:lnTo>
                    <a:pt x="1105" y="284"/>
                  </a:lnTo>
                  <a:lnTo>
                    <a:pt x="1134" y="227"/>
                  </a:lnTo>
                  <a:lnTo>
                    <a:pt x="1247" y="170"/>
                  </a:lnTo>
                  <a:lnTo>
                    <a:pt x="1361" y="114"/>
                  </a:lnTo>
                  <a:lnTo>
                    <a:pt x="1219" y="114"/>
                  </a:lnTo>
                  <a:lnTo>
                    <a:pt x="1219" y="85"/>
                  </a:lnTo>
                  <a:lnTo>
                    <a:pt x="1134" y="85"/>
                  </a:lnTo>
                  <a:lnTo>
                    <a:pt x="1049" y="114"/>
                  </a:lnTo>
                  <a:lnTo>
                    <a:pt x="1020" y="199"/>
                  </a:lnTo>
                  <a:lnTo>
                    <a:pt x="907" y="199"/>
                  </a:lnTo>
                  <a:lnTo>
                    <a:pt x="850" y="256"/>
                  </a:lnTo>
                  <a:lnTo>
                    <a:pt x="822" y="256"/>
                  </a:lnTo>
                  <a:lnTo>
                    <a:pt x="822" y="312"/>
                  </a:lnTo>
                  <a:lnTo>
                    <a:pt x="709" y="341"/>
                  </a:lnTo>
                  <a:lnTo>
                    <a:pt x="652" y="312"/>
                  </a:lnTo>
                  <a:lnTo>
                    <a:pt x="680" y="256"/>
                  </a:lnTo>
                  <a:lnTo>
                    <a:pt x="652" y="227"/>
                  </a:lnTo>
                  <a:lnTo>
                    <a:pt x="623" y="256"/>
                  </a:lnTo>
                  <a:lnTo>
                    <a:pt x="538" y="199"/>
                  </a:lnTo>
                  <a:lnTo>
                    <a:pt x="567" y="170"/>
                  </a:lnTo>
                  <a:lnTo>
                    <a:pt x="510" y="114"/>
                  </a:lnTo>
                  <a:lnTo>
                    <a:pt x="510" y="57"/>
                  </a:lnTo>
                  <a:lnTo>
                    <a:pt x="453" y="114"/>
                  </a:lnTo>
                  <a:lnTo>
                    <a:pt x="340" y="57"/>
                  </a:lnTo>
                  <a:lnTo>
                    <a:pt x="340" y="29"/>
                  </a:lnTo>
                  <a:lnTo>
                    <a:pt x="283" y="0"/>
                  </a:lnTo>
                  <a:lnTo>
                    <a:pt x="283" y="29"/>
                  </a:lnTo>
                  <a:lnTo>
                    <a:pt x="227" y="57"/>
                  </a:lnTo>
                  <a:lnTo>
                    <a:pt x="198" y="0"/>
                  </a:lnTo>
                  <a:lnTo>
                    <a:pt x="170" y="29"/>
                  </a:lnTo>
                  <a:lnTo>
                    <a:pt x="170" y="114"/>
                  </a:lnTo>
                  <a:lnTo>
                    <a:pt x="142" y="114"/>
                  </a:lnTo>
                  <a:lnTo>
                    <a:pt x="85" y="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4" name="Freeform 708"/>
            <p:cNvSpPr>
              <a:spLocks/>
            </p:cNvSpPr>
            <p:nvPr/>
          </p:nvSpPr>
          <p:spPr bwMode="auto">
            <a:xfrm>
              <a:off x="7264" y="4271"/>
              <a:ext cx="113" cy="142"/>
            </a:xfrm>
            <a:custGeom>
              <a:avLst/>
              <a:gdLst>
                <a:gd name="T0" fmla="*/ 57 w 113"/>
                <a:gd name="T1" fmla="*/ 0 h 142"/>
                <a:gd name="T2" fmla="*/ 0 w 113"/>
                <a:gd name="T3" fmla="*/ 29 h 142"/>
                <a:gd name="T4" fmla="*/ 0 w 113"/>
                <a:gd name="T5" fmla="*/ 114 h 142"/>
                <a:gd name="T6" fmla="*/ 28 w 113"/>
                <a:gd name="T7" fmla="*/ 85 h 142"/>
                <a:gd name="T8" fmla="*/ 57 w 113"/>
                <a:gd name="T9" fmla="*/ 142 h 142"/>
                <a:gd name="T10" fmla="*/ 113 w 113"/>
                <a:gd name="T11" fmla="*/ 142 h 142"/>
                <a:gd name="T12" fmla="*/ 85 w 113"/>
                <a:gd name="T13" fmla="*/ 57 h 142"/>
                <a:gd name="T14" fmla="*/ 57 w 113"/>
                <a:gd name="T15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" h="142">
                  <a:moveTo>
                    <a:pt x="57" y="0"/>
                  </a:moveTo>
                  <a:lnTo>
                    <a:pt x="0" y="29"/>
                  </a:lnTo>
                  <a:lnTo>
                    <a:pt x="0" y="114"/>
                  </a:lnTo>
                  <a:lnTo>
                    <a:pt x="28" y="85"/>
                  </a:lnTo>
                  <a:lnTo>
                    <a:pt x="57" y="142"/>
                  </a:lnTo>
                  <a:lnTo>
                    <a:pt x="113" y="142"/>
                  </a:lnTo>
                  <a:lnTo>
                    <a:pt x="85" y="57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5" name="Freeform 709"/>
            <p:cNvSpPr>
              <a:spLocks/>
            </p:cNvSpPr>
            <p:nvPr/>
          </p:nvSpPr>
          <p:spPr bwMode="auto">
            <a:xfrm>
              <a:off x="7349" y="4867"/>
              <a:ext cx="113" cy="56"/>
            </a:xfrm>
            <a:custGeom>
              <a:avLst/>
              <a:gdLst>
                <a:gd name="T0" fmla="*/ 28 w 113"/>
                <a:gd name="T1" fmla="*/ 0 h 56"/>
                <a:gd name="T2" fmla="*/ 0 w 113"/>
                <a:gd name="T3" fmla="*/ 0 h 56"/>
                <a:gd name="T4" fmla="*/ 85 w 113"/>
                <a:gd name="T5" fmla="*/ 56 h 56"/>
                <a:gd name="T6" fmla="*/ 113 w 113"/>
                <a:gd name="T7" fmla="*/ 28 h 56"/>
                <a:gd name="T8" fmla="*/ 28 w 113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56">
                  <a:moveTo>
                    <a:pt x="28" y="0"/>
                  </a:moveTo>
                  <a:lnTo>
                    <a:pt x="0" y="0"/>
                  </a:lnTo>
                  <a:lnTo>
                    <a:pt x="85" y="56"/>
                  </a:lnTo>
                  <a:lnTo>
                    <a:pt x="113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6" name="Freeform 710"/>
            <p:cNvSpPr>
              <a:spLocks/>
            </p:cNvSpPr>
            <p:nvPr/>
          </p:nvSpPr>
          <p:spPr bwMode="auto">
            <a:xfrm>
              <a:off x="7547" y="3931"/>
              <a:ext cx="142" cy="114"/>
            </a:xfrm>
            <a:custGeom>
              <a:avLst/>
              <a:gdLst>
                <a:gd name="T0" fmla="*/ 142 w 142"/>
                <a:gd name="T1" fmla="*/ 85 h 114"/>
                <a:gd name="T2" fmla="*/ 85 w 142"/>
                <a:gd name="T3" fmla="*/ 0 h 114"/>
                <a:gd name="T4" fmla="*/ 0 w 142"/>
                <a:gd name="T5" fmla="*/ 0 h 114"/>
                <a:gd name="T6" fmla="*/ 29 w 142"/>
                <a:gd name="T7" fmla="*/ 57 h 114"/>
                <a:gd name="T8" fmla="*/ 85 w 142"/>
                <a:gd name="T9" fmla="*/ 114 h 114"/>
                <a:gd name="T10" fmla="*/ 142 w 142"/>
                <a:gd name="T11" fmla="*/ 8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114">
                  <a:moveTo>
                    <a:pt x="142" y="85"/>
                  </a:moveTo>
                  <a:lnTo>
                    <a:pt x="85" y="0"/>
                  </a:lnTo>
                  <a:lnTo>
                    <a:pt x="0" y="0"/>
                  </a:lnTo>
                  <a:lnTo>
                    <a:pt x="29" y="57"/>
                  </a:lnTo>
                  <a:lnTo>
                    <a:pt x="85" y="114"/>
                  </a:lnTo>
                  <a:lnTo>
                    <a:pt x="142" y="8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7" name="Freeform 711"/>
            <p:cNvSpPr>
              <a:spLocks/>
            </p:cNvSpPr>
            <p:nvPr/>
          </p:nvSpPr>
          <p:spPr bwMode="auto">
            <a:xfrm>
              <a:off x="5960" y="4300"/>
              <a:ext cx="397" cy="538"/>
            </a:xfrm>
            <a:custGeom>
              <a:avLst/>
              <a:gdLst>
                <a:gd name="T0" fmla="*/ 397 w 397"/>
                <a:gd name="T1" fmla="*/ 538 h 538"/>
                <a:gd name="T2" fmla="*/ 397 w 397"/>
                <a:gd name="T3" fmla="*/ 482 h 538"/>
                <a:gd name="T4" fmla="*/ 283 w 397"/>
                <a:gd name="T5" fmla="*/ 368 h 538"/>
                <a:gd name="T6" fmla="*/ 227 w 397"/>
                <a:gd name="T7" fmla="*/ 283 h 538"/>
                <a:gd name="T8" fmla="*/ 283 w 397"/>
                <a:gd name="T9" fmla="*/ 198 h 538"/>
                <a:gd name="T10" fmla="*/ 283 w 397"/>
                <a:gd name="T11" fmla="*/ 56 h 538"/>
                <a:gd name="T12" fmla="*/ 198 w 397"/>
                <a:gd name="T13" fmla="*/ 0 h 538"/>
                <a:gd name="T14" fmla="*/ 56 w 397"/>
                <a:gd name="T15" fmla="*/ 28 h 538"/>
                <a:gd name="T16" fmla="*/ 56 w 397"/>
                <a:gd name="T17" fmla="*/ 170 h 538"/>
                <a:gd name="T18" fmla="*/ 85 w 397"/>
                <a:gd name="T19" fmla="*/ 170 h 538"/>
                <a:gd name="T20" fmla="*/ 56 w 397"/>
                <a:gd name="T21" fmla="*/ 255 h 538"/>
                <a:gd name="T22" fmla="*/ 0 w 397"/>
                <a:gd name="T23" fmla="*/ 283 h 538"/>
                <a:gd name="T24" fmla="*/ 113 w 397"/>
                <a:gd name="T25" fmla="*/ 312 h 538"/>
                <a:gd name="T26" fmla="*/ 170 w 397"/>
                <a:gd name="T27" fmla="*/ 397 h 538"/>
                <a:gd name="T28" fmla="*/ 255 w 397"/>
                <a:gd name="T29" fmla="*/ 425 h 538"/>
                <a:gd name="T30" fmla="*/ 340 w 397"/>
                <a:gd name="T31" fmla="*/ 482 h 538"/>
                <a:gd name="T32" fmla="*/ 312 w 397"/>
                <a:gd name="T33" fmla="*/ 538 h 538"/>
                <a:gd name="T34" fmla="*/ 397 w 397"/>
                <a:gd name="T35" fmla="*/ 538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7" h="538">
                  <a:moveTo>
                    <a:pt x="397" y="538"/>
                  </a:moveTo>
                  <a:lnTo>
                    <a:pt x="397" y="482"/>
                  </a:lnTo>
                  <a:lnTo>
                    <a:pt x="283" y="368"/>
                  </a:lnTo>
                  <a:lnTo>
                    <a:pt x="227" y="283"/>
                  </a:lnTo>
                  <a:lnTo>
                    <a:pt x="283" y="198"/>
                  </a:lnTo>
                  <a:lnTo>
                    <a:pt x="283" y="56"/>
                  </a:lnTo>
                  <a:lnTo>
                    <a:pt x="198" y="0"/>
                  </a:lnTo>
                  <a:lnTo>
                    <a:pt x="56" y="28"/>
                  </a:lnTo>
                  <a:lnTo>
                    <a:pt x="56" y="170"/>
                  </a:lnTo>
                  <a:lnTo>
                    <a:pt x="85" y="170"/>
                  </a:lnTo>
                  <a:lnTo>
                    <a:pt x="56" y="255"/>
                  </a:lnTo>
                  <a:lnTo>
                    <a:pt x="0" y="283"/>
                  </a:lnTo>
                  <a:lnTo>
                    <a:pt x="113" y="312"/>
                  </a:lnTo>
                  <a:lnTo>
                    <a:pt x="170" y="397"/>
                  </a:lnTo>
                  <a:lnTo>
                    <a:pt x="255" y="425"/>
                  </a:lnTo>
                  <a:lnTo>
                    <a:pt x="340" y="482"/>
                  </a:lnTo>
                  <a:lnTo>
                    <a:pt x="312" y="538"/>
                  </a:lnTo>
                  <a:lnTo>
                    <a:pt x="397" y="5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8" name="Freeform 712"/>
            <p:cNvSpPr>
              <a:spLocks/>
            </p:cNvSpPr>
            <p:nvPr/>
          </p:nvSpPr>
          <p:spPr bwMode="auto">
            <a:xfrm>
              <a:off x="5988" y="3789"/>
              <a:ext cx="652" cy="1163"/>
            </a:xfrm>
            <a:custGeom>
              <a:avLst/>
              <a:gdLst>
                <a:gd name="T0" fmla="*/ 454 w 652"/>
                <a:gd name="T1" fmla="*/ 1163 h 1163"/>
                <a:gd name="T2" fmla="*/ 369 w 652"/>
                <a:gd name="T3" fmla="*/ 1106 h 1163"/>
                <a:gd name="T4" fmla="*/ 369 w 652"/>
                <a:gd name="T5" fmla="*/ 1049 h 1163"/>
                <a:gd name="T6" fmla="*/ 369 w 652"/>
                <a:gd name="T7" fmla="*/ 993 h 1163"/>
                <a:gd name="T8" fmla="*/ 255 w 652"/>
                <a:gd name="T9" fmla="*/ 879 h 1163"/>
                <a:gd name="T10" fmla="*/ 199 w 652"/>
                <a:gd name="T11" fmla="*/ 794 h 1163"/>
                <a:gd name="T12" fmla="*/ 255 w 652"/>
                <a:gd name="T13" fmla="*/ 709 h 1163"/>
                <a:gd name="T14" fmla="*/ 255 w 652"/>
                <a:gd name="T15" fmla="*/ 567 h 1163"/>
                <a:gd name="T16" fmla="*/ 170 w 652"/>
                <a:gd name="T17" fmla="*/ 511 h 1163"/>
                <a:gd name="T18" fmla="*/ 28 w 652"/>
                <a:gd name="T19" fmla="*/ 539 h 1163"/>
                <a:gd name="T20" fmla="*/ 0 w 652"/>
                <a:gd name="T21" fmla="*/ 511 h 1163"/>
                <a:gd name="T22" fmla="*/ 28 w 652"/>
                <a:gd name="T23" fmla="*/ 454 h 1163"/>
                <a:gd name="T24" fmla="*/ 28 w 652"/>
                <a:gd name="T25" fmla="*/ 341 h 1163"/>
                <a:gd name="T26" fmla="*/ 57 w 652"/>
                <a:gd name="T27" fmla="*/ 312 h 1163"/>
                <a:gd name="T28" fmla="*/ 85 w 652"/>
                <a:gd name="T29" fmla="*/ 199 h 1163"/>
                <a:gd name="T30" fmla="*/ 57 w 652"/>
                <a:gd name="T31" fmla="*/ 171 h 1163"/>
                <a:gd name="T32" fmla="*/ 114 w 652"/>
                <a:gd name="T33" fmla="*/ 142 h 1163"/>
                <a:gd name="T34" fmla="*/ 142 w 652"/>
                <a:gd name="T35" fmla="*/ 57 h 1163"/>
                <a:gd name="T36" fmla="*/ 227 w 652"/>
                <a:gd name="T37" fmla="*/ 0 h 1163"/>
                <a:gd name="T38" fmla="*/ 312 w 652"/>
                <a:gd name="T39" fmla="*/ 0 h 1163"/>
                <a:gd name="T40" fmla="*/ 340 w 652"/>
                <a:gd name="T41" fmla="*/ 85 h 1163"/>
                <a:gd name="T42" fmla="*/ 397 w 652"/>
                <a:gd name="T43" fmla="*/ 85 h 1163"/>
                <a:gd name="T44" fmla="*/ 510 w 652"/>
                <a:gd name="T45" fmla="*/ 199 h 1163"/>
                <a:gd name="T46" fmla="*/ 595 w 652"/>
                <a:gd name="T47" fmla="*/ 199 h 1163"/>
                <a:gd name="T48" fmla="*/ 652 w 652"/>
                <a:gd name="T49" fmla="*/ 256 h 1163"/>
                <a:gd name="T50" fmla="*/ 624 w 652"/>
                <a:gd name="T51" fmla="*/ 341 h 1163"/>
                <a:gd name="T52" fmla="*/ 652 w 652"/>
                <a:gd name="T53" fmla="*/ 397 h 1163"/>
                <a:gd name="T54" fmla="*/ 595 w 652"/>
                <a:gd name="T55" fmla="*/ 482 h 1163"/>
                <a:gd name="T56" fmla="*/ 482 w 652"/>
                <a:gd name="T57" fmla="*/ 539 h 1163"/>
                <a:gd name="T58" fmla="*/ 340 w 652"/>
                <a:gd name="T59" fmla="*/ 539 h 1163"/>
                <a:gd name="T60" fmla="*/ 312 w 652"/>
                <a:gd name="T61" fmla="*/ 596 h 1163"/>
                <a:gd name="T62" fmla="*/ 340 w 652"/>
                <a:gd name="T63" fmla="*/ 823 h 1163"/>
                <a:gd name="T64" fmla="*/ 340 w 652"/>
                <a:gd name="T65" fmla="*/ 851 h 1163"/>
                <a:gd name="T66" fmla="*/ 340 w 652"/>
                <a:gd name="T67" fmla="*/ 879 h 1163"/>
                <a:gd name="T68" fmla="*/ 340 w 652"/>
                <a:gd name="T69" fmla="*/ 908 h 1163"/>
                <a:gd name="T70" fmla="*/ 369 w 652"/>
                <a:gd name="T71" fmla="*/ 936 h 1163"/>
                <a:gd name="T72" fmla="*/ 425 w 652"/>
                <a:gd name="T73" fmla="*/ 964 h 1163"/>
                <a:gd name="T74" fmla="*/ 425 w 652"/>
                <a:gd name="T75" fmla="*/ 1021 h 1163"/>
                <a:gd name="T76" fmla="*/ 454 w 652"/>
                <a:gd name="T77" fmla="*/ 1049 h 1163"/>
                <a:gd name="T78" fmla="*/ 482 w 652"/>
                <a:gd name="T79" fmla="*/ 1106 h 1163"/>
                <a:gd name="T80" fmla="*/ 454 w 652"/>
                <a:gd name="T81" fmla="*/ 1163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1163">
                  <a:moveTo>
                    <a:pt x="454" y="1163"/>
                  </a:moveTo>
                  <a:lnTo>
                    <a:pt x="369" y="1106"/>
                  </a:lnTo>
                  <a:lnTo>
                    <a:pt x="369" y="1049"/>
                  </a:lnTo>
                  <a:lnTo>
                    <a:pt x="369" y="993"/>
                  </a:lnTo>
                  <a:lnTo>
                    <a:pt x="255" y="879"/>
                  </a:lnTo>
                  <a:lnTo>
                    <a:pt x="199" y="794"/>
                  </a:lnTo>
                  <a:lnTo>
                    <a:pt x="255" y="709"/>
                  </a:lnTo>
                  <a:lnTo>
                    <a:pt x="255" y="567"/>
                  </a:lnTo>
                  <a:lnTo>
                    <a:pt x="170" y="511"/>
                  </a:lnTo>
                  <a:lnTo>
                    <a:pt x="28" y="539"/>
                  </a:lnTo>
                  <a:lnTo>
                    <a:pt x="0" y="511"/>
                  </a:lnTo>
                  <a:lnTo>
                    <a:pt x="28" y="454"/>
                  </a:lnTo>
                  <a:lnTo>
                    <a:pt x="28" y="341"/>
                  </a:lnTo>
                  <a:lnTo>
                    <a:pt x="57" y="312"/>
                  </a:lnTo>
                  <a:lnTo>
                    <a:pt x="85" y="199"/>
                  </a:lnTo>
                  <a:lnTo>
                    <a:pt x="57" y="171"/>
                  </a:lnTo>
                  <a:lnTo>
                    <a:pt x="114" y="142"/>
                  </a:lnTo>
                  <a:lnTo>
                    <a:pt x="142" y="57"/>
                  </a:lnTo>
                  <a:lnTo>
                    <a:pt x="227" y="0"/>
                  </a:lnTo>
                  <a:lnTo>
                    <a:pt x="312" y="0"/>
                  </a:lnTo>
                  <a:lnTo>
                    <a:pt x="340" y="85"/>
                  </a:lnTo>
                  <a:lnTo>
                    <a:pt x="397" y="85"/>
                  </a:lnTo>
                  <a:lnTo>
                    <a:pt x="510" y="199"/>
                  </a:lnTo>
                  <a:lnTo>
                    <a:pt x="595" y="199"/>
                  </a:lnTo>
                  <a:lnTo>
                    <a:pt x="652" y="256"/>
                  </a:lnTo>
                  <a:lnTo>
                    <a:pt x="624" y="341"/>
                  </a:lnTo>
                  <a:lnTo>
                    <a:pt x="652" y="397"/>
                  </a:lnTo>
                  <a:lnTo>
                    <a:pt x="595" y="482"/>
                  </a:lnTo>
                  <a:lnTo>
                    <a:pt x="482" y="539"/>
                  </a:lnTo>
                  <a:lnTo>
                    <a:pt x="340" y="539"/>
                  </a:lnTo>
                  <a:lnTo>
                    <a:pt x="312" y="596"/>
                  </a:lnTo>
                  <a:lnTo>
                    <a:pt x="340" y="823"/>
                  </a:lnTo>
                  <a:lnTo>
                    <a:pt x="340" y="851"/>
                  </a:lnTo>
                  <a:lnTo>
                    <a:pt x="340" y="879"/>
                  </a:lnTo>
                  <a:lnTo>
                    <a:pt x="340" y="908"/>
                  </a:lnTo>
                  <a:lnTo>
                    <a:pt x="369" y="936"/>
                  </a:lnTo>
                  <a:lnTo>
                    <a:pt x="425" y="964"/>
                  </a:lnTo>
                  <a:lnTo>
                    <a:pt x="425" y="1021"/>
                  </a:lnTo>
                  <a:lnTo>
                    <a:pt x="454" y="1049"/>
                  </a:lnTo>
                  <a:lnTo>
                    <a:pt x="482" y="1106"/>
                  </a:lnTo>
                  <a:lnTo>
                    <a:pt x="454" y="116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9" name="Freeform 713"/>
            <p:cNvSpPr>
              <a:spLocks/>
            </p:cNvSpPr>
            <p:nvPr/>
          </p:nvSpPr>
          <p:spPr bwMode="auto">
            <a:xfrm>
              <a:off x="5648" y="4130"/>
              <a:ext cx="368" cy="482"/>
            </a:xfrm>
            <a:custGeom>
              <a:avLst/>
              <a:gdLst>
                <a:gd name="T0" fmla="*/ 368 w 368"/>
                <a:gd name="T1" fmla="*/ 0 h 482"/>
                <a:gd name="T2" fmla="*/ 368 w 368"/>
                <a:gd name="T3" fmla="*/ 113 h 482"/>
                <a:gd name="T4" fmla="*/ 340 w 368"/>
                <a:gd name="T5" fmla="*/ 170 h 482"/>
                <a:gd name="T6" fmla="*/ 368 w 368"/>
                <a:gd name="T7" fmla="*/ 198 h 482"/>
                <a:gd name="T8" fmla="*/ 368 w 368"/>
                <a:gd name="T9" fmla="*/ 340 h 482"/>
                <a:gd name="T10" fmla="*/ 312 w 368"/>
                <a:gd name="T11" fmla="*/ 425 h 482"/>
                <a:gd name="T12" fmla="*/ 198 w 368"/>
                <a:gd name="T13" fmla="*/ 482 h 482"/>
                <a:gd name="T14" fmla="*/ 198 w 368"/>
                <a:gd name="T15" fmla="*/ 425 h 482"/>
                <a:gd name="T16" fmla="*/ 142 w 368"/>
                <a:gd name="T17" fmla="*/ 397 h 482"/>
                <a:gd name="T18" fmla="*/ 28 w 368"/>
                <a:gd name="T19" fmla="*/ 283 h 482"/>
                <a:gd name="T20" fmla="*/ 0 w 368"/>
                <a:gd name="T21" fmla="*/ 198 h 482"/>
                <a:gd name="T22" fmla="*/ 85 w 368"/>
                <a:gd name="T23" fmla="*/ 170 h 482"/>
                <a:gd name="T24" fmla="*/ 85 w 368"/>
                <a:gd name="T25" fmla="*/ 113 h 482"/>
                <a:gd name="T26" fmla="*/ 142 w 368"/>
                <a:gd name="T27" fmla="*/ 85 h 482"/>
                <a:gd name="T28" fmla="*/ 198 w 368"/>
                <a:gd name="T29" fmla="*/ 28 h 482"/>
                <a:gd name="T30" fmla="*/ 312 w 368"/>
                <a:gd name="T31" fmla="*/ 56 h 482"/>
                <a:gd name="T32" fmla="*/ 368 w 368"/>
                <a:gd name="T33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8" h="482">
                  <a:moveTo>
                    <a:pt x="368" y="0"/>
                  </a:moveTo>
                  <a:lnTo>
                    <a:pt x="368" y="113"/>
                  </a:lnTo>
                  <a:lnTo>
                    <a:pt x="340" y="170"/>
                  </a:lnTo>
                  <a:lnTo>
                    <a:pt x="368" y="198"/>
                  </a:lnTo>
                  <a:lnTo>
                    <a:pt x="368" y="340"/>
                  </a:lnTo>
                  <a:lnTo>
                    <a:pt x="312" y="425"/>
                  </a:lnTo>
                  <a:lnTo>
                    <a:pt x="198" y="482"/>
                  </a:lnTo>
                  <a:lnTo>
                    <a:pt x="198" y="425"/>
                  </a:lnTo>
                  <a:lnTo>
                    <a:pt x="142" y="397"/>
                  </a:lnTo>
                  <a:lnTo>
                    <a:pt x="28" y="283"/>
                  </a:lnTo>
                  <a:lnTo>
                    <a:pt x="0" y="198"/>
                  </a:lnTo>
                  <a:lnTo>
                    <a:pt x="85" y="170"/>
                  </a:lnTo>
                  <a:lnTo>
                    <a:pt x="85" y="113"/>
                  </a:lnTo>
                  <a:lnTo>
                    <a:pt x="142" y="85"/>
                  </a:lnTo>
                  <a:lnTo>
                    <a:pt x="198" y="28"/>
                  </a:lnTo>
                  <a:lnTo>
                    <a:pt x="312" y="56"/>
                  </a:lnTo>
                  <a:lnTo>
                    <a:pt x="36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0" name="Freeform 714"/>
            <p:cNvSpPr>
              <a:spLocks/>
            </p:cNvSpPr>
            <p:nvPr/>
          </p:nvSpPr>
          <p:spPr bwMode="auto">
            <a:xfrm>
              <a:off x="5251" y="3903"/>
              <a:ext cx="794" cy="709"/>
            </a:xfrm>
            <a:custGeom>
              <a:avLst/>
              <a:gdLst>
                <a:gd name="T0" fmla="*/ 794 w 794"/>
                <a:gd name="T1" fmla="*/ 198 h 709"/>
                <a:gd name="T2" fmla="*/ 765 w 794"/>
                <a:gd name="T3" fmla="*/ 227 h 709"/>
                <a:gd name="T4" fmla="*/ 709 w 794"/>
                <a:gd name="T5" fmla="*/ 283 h 709"/>
                <a:gd name="T6" fmla="*/ 595 w 794"/>
                <a:gd name="T7" fmla="*/ 255 h 709"/>
                <a:gd name="T8" fmla="*/ 539 w 794"/>
                <a:gd name="T9" fmla="*/ 312 h 709"/>
                <a:gd name="T10" fmla="*/ 482 w 794"/>
                <a:gd name="T11" fmla="*/ 340 h 709"/>
                <a:gd name="T12" fmla="*/ 482 w 794"/>
                <a:gd name="T13" fmla="*/ 397 h 709"/>
                <a:gd name="T14" fmla="*/ 397 w 794"/>
                <a:gd name="T15" fmla="*/ 425 h 709"/>
                <a:gd name="T16" fmla="*/ 425 w 794"/>
                <a:gd name="T17" fmla="*/ 510 h 709"/>
                <a:gd name="T18" fmla="*/ 539 w 794"/>
                <a:gd name="T19" fmla="*/ 624 h 709"/>
                <a:gd name="T20" fmla="*/ 595 w 794"/>
                <a:gd name="T21" fmla="*/ 652 h 709"/>
                <a:gd name="T22" fmla="*/ 595 w 794"/>
                <a:gd name="T23" fmla="*/ 709 h 709"/>
                <a:gd name="T24" fmla="*/ 482 w 794"/>
                <a:gd name="T25" fmla="*/ 652 h 709"/>
                <a:gd name="T26" fmla="*/ 397 w 794"/>
                <a:gd name="T27" fmla="*/ 567 h 709"/>
                <a:gd name="T28" fmla="*/ 369 w 794"/>
                <a:gd name="T29" fmla="*/ 595 h 709"/>
                <a:gd name="T30" fmla="*/ 397 w 794"/>
                <a:gd name="T31" fmla="*/ 652 h 709"/>
                <a:gd name="T32" fmla="*/ 340 w 794"/>
                <a:gd name="T33" fmla="*/ 652 h 709"/>
                <a:gd name="T34" fmla="*/ 312 w 794"/>
                <a:gd name="T35" fmla="*/ 624 h 709"/>
                <a:gd name="T36" fmla="*/ 312 w 794"/>
                <a:gd name="T37" fmla="*/ 567 h 709"/>
                <a:gd name="T38" fmla="*/ 340 w 794"/>
                <a:gd name="T39" fmla="*/ 567 h 709"/>
                <a:gd name="T40" fmla="*/ 340 w 794"/>
                <a:gd name="T41" fmla="*/ 510 h 709"/>
                <a:gd name="T42" fmla="*/ 284 w 794"/>
                <a:gd name="T43" fmla="*/ 453 h 709"/>
                <a:gd name="T44" fmla="*/ 198 w 794"/>
                <a:gd name="T45" fmla="*/ 482 h 709"/>
                <a:gd name="T46" fmla="*/ 113 w 794"/>
                <a:gd name="T47" fmla="*/ 340 h 709"/>
                <a:gd name="T48" fmla="*/ 0 w 794"/>
                <a:gd name="T49" fmla="*/ 312 h 709"/>
                <a:gd name="T50" fmla="*/ 28 w 794"/>
                <a:gd name="T51" fmla="*/ 283 h 709"/>
                <a:gd name="T52" fmla="*/ 28 w 794"/>
                <a:gd name="T53" fmla="*/ 198 h 709"/>
                <a:gd name="T54" fmla="*/ 57 w 794"/>
                <a:gd name="T55" fmla="*/ 227 h 709"/>
                <a:gd name="T56" fmla="*/ 57 w 794"/>
                <a:gd name="T57" fmla="*/ 170 h 709"/>
                <a:gd name="T58" fmla="*/ 113 w 794"/>
                <a:gd name="T59" fmla="*/ 198 h 709"/>
                <a:gd name="T60" fmla="*/ 198 w 794"/>
                <a:gd name="T61" fmla="*/ 142 h 709"/>
                <a:gd name="T62" fmla="*/ 312 w 794"/>
                <a:gd name="T63" fmla="*/ 113 h 709"/>
                <a:gd name="T64" fmla="*/ 340 w 794"/>
                <a:gd name="T65" fmla="*/ 85 h 709"/>
                <a:gd name="T66" fmla="*/ 312 w 794"/>
                <a:gd name="T67" fmla="*/ 0 h 709"/>
                <a:gd name="T68" fmla="*/ 425 w 794"/>
                <a:gd name="T69" fmla="*/ 57 h 709"/>
                <a:gd name="T70" fmla="*/ 454 w 794"/>
                <a:gd name="T71" fmla="*/ 28 h 709"/>
                <a:gd name="T72" fmla="*/ 595 w 794"/>
                <a:gd name="T73" fmla="*/ 28 h 709"/>
                <a:gd name="T74" fmla="*/ 624 w 794"/>
                <a:gd name="T75" fmla="*/ 113 h 709"/>
                <a:gd name="T76" fmla="*/ 680 w 794"/>
                <a:gd name="T77" fmla="*/ 113 h 709"/>
                <a:gd name="T78" fmla="*/ 737 w 794"/>
                <a:gd name="T79" fmla="*/ 113 h 709"/>
                <a:gd name="T80" fmla="*/ 737 w 794"/>
                <a:gd name="T81" fmla="*/ 170 h 709"/>
                <a:gd name="T82" fmla="*/ 794 w 794"/>
                <a:gd name="T83" fmla="*/ 198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94" h="709">
                  <a:moveTo>
                    <a:pt x="794" y="198"/>
                  </a:moveTo>
                  <a:lnTo>
                    <a:pt x="765" y="227"/>
                  </a:lnTo>
                  <a:lnTo>
                    <a:pt x="709" y="283"/>
                  </a:lnTo>
                  <a:lnTo>
                    <a:pt x="595" y="255"/>
                  </a:lnTo>
                  <a:lnTo>
                    <a:pt x="539" y="312"/>
                  </a:lnTo>
                  <a:lnTo>
                    <a:pt x="482" y="340"/>
                  </a:lnTo>
                  <a:lnTo>
                    <a:pt x="482" y="397"/>
                  </a:lnTo>
                  <a:lnTo>
                    <a:pt x="397" y="425"/>
                  </a:lnTo>
                  <a:lnTo>
                    <a:pt x="425" y="510"/>
                  </a:lnTo>
                  <a:lnTo>
                    <a:pt x="539" y="624"/>
                  </a:lnTo>
                  <a:lnTo>
                    <a:pt x="595" y="652"/>
                  </a:lnTo>
                  <a:lnTo>
                    <a:pt x="595" y="709"/>
                  </a:lnTo>
                  <a:lnTo>
                    <a:pt x="482" y="652"/>
                  </a:lnTo>
                  <a:lnTo>
                    <a:pt x="397" y="567"/>
                  </a:lnTo>
                  <a:lnTo>
                    <a:pt x="369" y="595"/>
                  </a:lnTo>
                  <a:lnTo>
                    <a:pt x="397" y="652"/>
                  </a:lnTo>
                  <a:lnTo>
                    <a:pt x="340" y="652"/>
                  </a:lnTo>
                  <a:lnTo>
                    <a:pt x="312" y="624"/>
                  </a:lnTo>
                  <a:lnTo>
                    <a:pt x="312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284" y="453"/>
                  </a:lnTo>
                  <a:lnTo>
                    <a:pt x="198" y="482"/>
                  </a:lnTo>
                  <a:lnTo>
                    <a:pt x="113" y="340"/>
                  </a:lnTo>
                  <a:lnTo>
                    <a:pt x="0" y="312"/>
                  </a:lnTo>
                  <a:lnTo>
                    <a:pt x="28" y="283"/>
                  </a:lnTo>
                  <a:lnTo>
                    <a:pt x="28" y="198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113" y="198"/>
                  </a:lnTo>
                  <a:lnTo>
                    <a:pt x="198" y="142"/>
                  </a:lnTo>
                  <a:lnTo>
                    <a:pt x="312" y="113"/>
                  </a:lnTo>
                  <a:lnTo>
                    <a:pt x="340" y="85"/>
                  </a:lnTo>
                  <a:lnTo>
                    <a:pt x="312" y="0"/>
                  </a:lnTo>
                  <a:lnTo>
                    <a:pt x="425" y="57"/>
                  </a:lnTo>
                  <a:lnTo>
                    <a:pt x="454" y="28"/>
                  </a:lnTo>
                  <a:lnTo>
                    <a:pt x="595" y="28"/>
                  </a:lnTo>
                  <a:lnTo>
                    <a:pt x="624" y="113"/>
                  </a:lnTo>
                  <a:lnTo>
                    <a:pt x="680" y="113"/>
                  </a:lnTo>
                  <a:lnTo>
                    <a:pt x="737" y="113"/>
                  </a:lnTo>
                  <a:lnTo>
                    <a:pt x="737" y="170"/>
                  </a:lnTo>
                  <a:lnTo>
                    <a:pt x="794" y="19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1" name="Freeform 715"/>
            <p:cNvSpPr>
              <a:spLocks/>
            </p:cNvSpPr>
            <p:nvPr/>
          </p:nvSpPr>
          <p:spPr bwMode="auto">
            <a:xfrm>
              <a:off x="5024" y="3449"/>
              <a:ext cx="425" cy="766"/>
            </a:xfrm>
            <a:custGeom>
              <a:avLst/>
              <a:gdLst>
                <a:gd name="T0" fmla="*/ 227 w 425"/>
                <a:gd name="T1" fmla="*/ 766 h 766"/>
                <a:gd name="T2" fmla="*/ 255 w 425"/>
                <a:gd name="T3" fmla="*/ 737 h 766"/>
                <a:gd name="T4" fmla="*/ 255 w 425"/>
                <a:gd name="T5" fmla="*/ 652 h 766"/>
                <a:gd name="T6" fmla="*/ 284 w 425"/>
                <a:gd name="T7" fmla="*/ 681 h 766"/>
                <a:gd name="T8" fmla="*/ 284 w 425"/>
                <a:gd name="T9" fmla="*/ 624 h 766"/>
                <a:gd name="T10" fmla="*/ 340 w 425"/>
                <a:gd name="T11" fmla="*/ 652 h 766"/>
                <a:gd name="T12" fmla="*/ 425 w 425"/>
                <a:gd name="T13" fmla="*/ 596 h 766"/>
                <a:gd name="T14" fmla="*/ 425 w 425"/>
                <a:gd name="T15" fmla="*/ 511 h 766"/>
                <a:gd name="T16" fmla="*/ 397 w 425"/>
                <a:gd name="T17" fmla="*/ 454 h 766"/>
                <a:gd name="T18" fmla="*/ 425 w 425"/>
                <a:gd name="T19" fmla="*/ 340 h 766"/>
                <a:gd name="T20" fmla="*/ 425 w 425"/>
                <a:gd name="T21" fmla="*/ 284 h 766"/>
                <a:gd name="T22" fmla="*/ 369 w 425"/>
                <a:gd name="T23" fmla="*/ 284 h 766"/>
                <a:gd name="T24" fmla="*/ 369 w 425"/>
                <a:gd name="T25" fmla="*/ 255 h 766"/>
                <a:gd name="T26" fmla="*/ 340 w 425"/>
                <a:gd name="T27" fmla="*/ 199 h 766"/>
                <a:gd name="T28" fmla="*/ 340 w 425"/>
                <a:gd name="T29" fmla="*/ 170 h 766"/>
                <a:gd name="T30" fmla="*/ 199 w 425"/>
                <a:gd name="T31" fmla="*/ 114 h 766"/>
                <a:gd name="T32" fmla="*/ 255 w 425"/>
                <a:gd name="T33" fmla="*/ 85 h 766"/>
                <a:gd name="T34" fmla="*/ 227 w 425"/>
                <a:gd name="T35" fmla="*/ 57 h 766"/>
                <a:gd name="T36" fmla="*/ 255 w 425"/>
                <a:gd name="T37" fmla="*/ 29 h 766"/>
                <a:gd name="T38" fmla="*/ 199 w 425"/>
                <a:gd name="T39" fmla="*/ 0 h 766"/>
                <a:gd name="T40" fmla="*/ 142 w 425"/>
                <a:gd name="T41" fmla="*/ 85 h 766"/>
                <a:gd name="T42" fmla="*/ 114 w 425"/>
                <a:gd name="T43" fmla="*/ 57 h 766"/>
                <a:gd name="T44" fmla="*/ 29 w 425"/>
                <a:gd name="T45" fmla="*/ 142 h 766"/>
                <a:gd name="T46" fmla="*/ 114 w 425"/>
                <a:gd name="T47" fmla="*/ 199 h 766"/>
                <a:gd name="T48" fmla="*/ 142 w 425"/>
                <a:gd name="T49" fmla="*/ 340 h 766"/>
                <a:gd name="T50" fmla="*/ 0 w 425"/>
                <a:gd name="T51" fmla="*/ 482 h 766"/>
                <a:gd name="T52" fmla="*/ 0 w 425"/>
                <a:gd name="T53" fmla="*/ 596 h 766"/>
                <a:gd name="T54" fmla="*/ 114 w 425"/>
                <a:gd name="T55" fmla="*/ 624 h 766"/>
                <a:gd name="T56" fmla="*/ 114 w 425"/>
                <a:gd name="T57" fmla="*/ 681 h 766"/>
                <a:gd name="T58" fmla="*/ 142 w 425"/>
                <a:gd name="T59" fmla="*/ 681 h 766"/>
                <a:gd name="T60" fmla="*/ 227 w 425"/>
                <a:gd name="T61" fmla="*/ 766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5" h="766">
                  <a:moveTo>
                    <a:pt x="227" y="766"/>
                  </a:moveTo>
                  <a:lnTo>
                    <a:pt x="255" y="737"/>
                  </a:lnTo>
                  <a:lnTo>
                    <a:pt x="255" y="652"/>
                  </a:lnTo>
                  <a:lnTo>
                    <a:pt x="284" y="681"/>
                  </a:lnTo>
                  <a:lnTo>
                    <a:pt x="284" y="624"/>
                  </a:lnTo>
                  <a:lnTo>
                    <a:pt x="340" y="652"/>
                  </a:lnTo>
                  <a:lnTo>
                    <a:pt x="425" y="596"/>
                  </a:lnTo>
                  <a:lnTo>
                    <a:pt x="425" y="511"/>
                  </a:lnTo>
                  <a:lnTo>
                    <a:pt x="397" y="454"/>
                  </a:lnTo>
                  <a:lnTo>
                    <a:pt x="425" y="340"/>
                  </a:lnTo>
                  <a:lnTo>
                    <a:pt x="425" y="284"/>
                  </a:lnTo>
                  <a:lnTo>
                    <a:pt x="369" y="284"/>
                  </a:lnTo>
                  <a:lnTo>
                    <a:pt x="369" y="255"/>
                  </a:lnTo>
                  <a:lnTo>
                    <a:pt x="340" y="199"/>
                  </a:lnTo>
                  <a:lnTo>
                    <a:pt x="340" y="170"/>
                  </a:lnTo>
                  <a:lnTo>
                    <a:pt x="199" y="114"/>
                  </a:lnTo>
                  <a:lnTo>
                    <a:pt x="255" y="85"/>
                  </a:lnTo>
                  <a:lnTo>
                    <a:pt x="227" y="57"/>
                  </a:lnTo>
                  <a:lnTo>
                    <a:pt x="255" y="29"/>
                  </a:lnTo>
                  <a:lnTo>
                    <a:pt x="199" y="0"/>
                  </a:lnTo>
                  <a:lnTo>
                    <a:pt x="142" y="85"/>
                  </a:lnTo>
                  <a:lnTo>
                    <a:pt x="114" y="57"/>
                  </a:lnTo>
                  <a:lnTo>
                    <a:pt x="29" y="142"/>
                  </a:lnTo>
                  <a:lnTo>
                    <a:pt x="114" y="199"/>
                  </a:lnTo>
                  <a:lnTo>
                    <a:pt x="142" y="340"/>
                  </a:lnTo>
                  <a:lnTo>
                    <a:pt x="0" y="482"/>
                  </a:lnTo>
                  <a:lnTo>
                    <a:pt x="0" y="596"/>
                  </a:lnTo>
                  <a:lnTo>
                    <a:pt x="114" y="624"/>
                  </a:lnTo>
                  <a:lnTo>
                    <a:pt x="114" y="681"/>
                  </a:lnTo>
                  <a:lnTo>
                    <a:pt x="142" y="681"/>
                  </a:lnTo>
                  <a:lnTo>
                    <a:pt x="227" y="76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2" name="Freeform 716"/>
            <p:cNvSpPr>
              <a:spLocks/>
            </p:cNvSpPr>
            <p:nvPr/>
          </p:nvSpPr>
          <p:spPr bwMode="auto">
            <a:xfrm>
              <a:off x="3011" y="1266"/>
              <a:ext cx="114" cy="142"/>
            </a:xfrm>
            <a:custGeom>
              <a:avLst/>
              <a:gdLst>
                <a:gd name="T0" fmla="*/ 57 w 114"/>
                <a:gd name="T1" fmla="*/ 0 h 142"/>
                <a:gd name="T2" fmla="*/ 0 w 114"/>
                <a:gd name="T3" fmla="*/ 57 h 142"/>
                <a:gd name="T4" fmla="*/ 29 w 114"/>
                <a:gd name="T5" fmla="*/ 142 h 142"/>
                <a:gd name="T6" fmla="*/ 85 w 114"/>
                <a:gd name="T7" fmla="*/ 114 h 142"/>
                <a:gd name="T8" fmla="*/ 114 w 114"/>
                <a:gd name="T9" fmla="*/ 57 h 142"/>
                <a:gd name="T10" fmla="*/ 85 w 114"/>
                <a:gd name="T11" fmla="*/ 0 h 142"/>
                <a:gd name="T12" fmla="*/ 57 w 114"/>
                <a:gd name="T13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42">
                  <a:moveTo>
                    <a:pt x="57" y="0"/>
                  </a:moveTo>
                  <a:lnTo>
                    <a:pt x="0" y="57"/>
                  </a:lnTo>
                  <a:lnTo>
                    <a:pt x="29" y="142"/>
                  </a:lnTo>
                  <a:lnTo>
                    <a:pt x="85" y="114"/>
                  </a:lnTo>
                  <a:lnTo>
                    <a:pt x="114" y="57"/>
                  </a:lnTo>
                  <a:lnTo>
                    <a:pt x="85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3" name="Freeform 718"/>
            <p:cNvSpPr>
              <a:spLocks/>
            </p:cNvSpPr>
            <p:nvPr/>
          </p:nvSpPr>
          <p:spPr bwMode="auto">
            <a:xfrm>
              <a:off x="2416" y="1238"/>
              <a:ext cx="142" cy="142"/>
            </a:xfrm>
            <a:custGeom>
              <a:avLst/>
              <a:gdLst>
                <a:gd name="T0" fmla="*/ 28 w 142"/>
                <a:gd name="T1" fmla="*/ 0 h 142"/>
                <a:gd name="T2" fmla="*/ 0 w 142"/>
                <a:gd name="T3" fmla="*/ 85 h 142"/>
                <a:gd name="T4" fmla="*/ 28 w 142"/>
                <a:gd name="T5" fmla="*/ 142 h 142"/>
                <a:gd name="T6" fmla="*/ 142 w 142"/>
                <a:gd name="T7" fmla="*/ 28 h 142"/>
                <a:gd name="T8" fmla="*/ 28 w 142"/>
                <a:gd name="T9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42">
                  <a:moveTo>
                    <a:pt x="28" y="0"/>
                  </a:moveTo>
                  <a:lnTo>
                    <a:pt x="0" y="85"/>
                  </a:lnTo>
                  <a:lnTo>
                    <a:pt x="28" y="142"/>
                  </a:lnTo>
                  <a:lnTo>
                    <a:pt x="142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4" name="Freeform 720"/>
            <p:cNvSpPr>
              <a:spLocks/>
            </p:cNvSpPr>
            <p:nvPr/>
          </p:nvSpPr>
          <p:spPr bwMode="auto">
            <a:xfrm>
              <a:off x="1991" y="1663"/>
              <a:ext cx="397" cy="255"/>
            </a:xfrm>
            <a:custGeom>
              <a:avLst/>
              <a:gdLst>
                <a:gd name="T0" fmla="*/ 0 w 397"/>
                <a:gd name="T1" fmla="*/ 199 h 255"/>
                <a:gd name="T2" fmla="*/ 0 w 397"/>
                <a:gd name="T3" fmla="*/ 85 h 255"/>
                <a:gd name="T4" fmla="*/ 198 w 397"/>
                <a:gd name="T5" fmla="*/ 85 h 255"/>
                <a:gd name="T6" fmla="*/ 368 w 397"/>
                <a:gd name="T7" fmla="*/ 0 h 255"/>
                <a:gd name="T8" fmla="*/ 397 w 397"/>
                <a:gd name="T9" fmla="*/ 57 h 255"/>
                <a:gd name="T10" fmla="*/ 397 w 397"/>
                <a:gd name="T11" fmla="*/ 114 h 255"/>
                <a:gd name="T12" fmla="*/ 340 w 397"/>
                <a:gd name="T13" fmla="*/ 85 h 255"/>
                <a:gd name="T14" fmla="*/ 255 w 397"/>
                <a:gd name="T15" fmla="*/ 142 h 255"/>
                <a:gd name="T16" fmla="*/ 227 w 397"/>
                <a:gd name="T17" fmla="*/ 114 h 255"/>
                <a:gd name="T18" fmla="*/ 170 w 397"/>
                <a:gd name="T19" fmla="*/ 170 h 255"/>
                <a:gd name="T20" fmla="*/ 170 w 397"/>
                <a:gd name="T21" fmla="*/ 227 h 255"/>
                <a:gd name="T22" fmla="*/ 85 w 397"/>
                <a:gd name="T23" fmla="*/ 255 h 255"/>
                <a:gd name="T24" fmla="*/ 0 w 397"/>
                <a:gd name="T25" fmla="*/ 199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255">
                  <a:moveTo>
                    <a:pt x="0" y="199"/>
                  </a:moveTo>
                  <a:lnTo>
                    <a:pt x="0" y="85"/>
                  </a:lnTo>
                  <a:lnTo>
                    <a:pt x="198" y="85"/>
                  </a:lnTo>
                  <a:lnTo>
                    <a:pt x="368" y="0"/>
                  </a:lnTo>
                  <a:lnTo>
                    <a:pt x="397" y="57"/>
                  </a:lnTo>
                  <a:lnTo>
                    <a:pt x="397" y="114"/>
                  </a:lnTo>
                  <a:lnTo>
                    <a:pt x="340" y="85"/>
                  </a:lnTo>
                  <a:lnTo>
                    <a:pt x="255" y="142"/>
                  </a:lnTo>
                  <a:lnTo>
                    <a:pt x="227" y="114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85" y="255"/>
                  </a:lnTo>
                  <a:lnTo>
                    <a:pt x="0" y="19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5" name="Freeform 721"/>
            <p:cNvSpPr>
              <a:spLocks/>
            </p:cNvSpPr>
            <p:nvPr/>
          </p:nvSpPr>
          <p:spPr bwMode="auto">
            <a:xfrm>
              <a:off x="885" y="1663"/>
              <a:ext cx="1900" cy="992"/>
            </a:xfrm>
            <a:custGeom>
              <a:avLst/>
              <a:gdLst>
                <a:gd name="T0" fmla="*/ 0 w 1900"/>
                <a:gd name="T1" fmla="*/ 284 h 992"/>
                <a:gd name="T2" fmla="*/ 142 w 1900"/>
                <a:gd name="T3" fmla="*/ 170 h 992"/>
                <a:gd name="T4" fmla="*/ 199 w 1900"/>
                <a:gd name="T5" fmla="*/ 85 h 992"/>
                <a:gd name="T6" fmla="*/ 340 w 1900"/>
                <a:gd name="T7" fmla="*/ 85 h 992"/>
                <a:gd name="T8" fmla="*/ 397 w 1900"/>
                <a:gd name="T9" fmla="*/ 170 h 992"/>
                <a:gd name="T10" fmla="*/ 652 w 1900"/>
                <a:gd name="T11" fmla="*/ 114 h 992"/>
                <a:gd name="T12" fmla="*/ 822 w 1900"/>
                <a:gd name="T13" fmla="*/ 170 h 992"/>
                <a:gd name="T14" fmla="*/ 936 w 1900"/>
                <a:gd name="T15" fmla="*/ 227 h 992"/>
                <a:gd name="T16" fmla="*/ 1021 w 1900"/>
                <a:gd name="T17" fmla="*/ 369 h 992"/>
                <a:gd name="T18" fmla="*/ 1191 w 1900"/>
                <a:gd name="T19" fmla="*/ 340 h 992"/>
                <a:gd name="T20" fmla="*/ 1248 w 1900"/>
                <a:gd name="T21" fmla="*/ 284 h 992"/>
                <a:gd name="T22" fmla="*/ 1276 w 1900"/>
                <a:gd name="T23" fmla="*/ 397 h 992"/>
                <a:gd name="T24" fmla="*/ 1333 w 1900"/>
                <a:gd name="T25" fmla="*/ 284 h 992"/>
                <a:gd name="T26" fmla="*/ 1446 w 1900"/>
                <a:gd name="T27" fmla="*/ 340 h 992"/>
                <a:gd name="T28" fmla="*/ 1644 w 1900"/>
                <a:gd name="T29" fmla="*/ 312 h 992"/>
                <a:gd name="T30" fmla="*/ 1701 w 1900"/>
                <a:gd name="T31" fmla="*/ 425 h 992"/>
                <a:gd name="T32" fmla="*/ 1815 w 1900"/>
                <a:gd name="T33" fmla="*/ 454 h 992"/>
                <a:gd name="T34" fmla="*/ 1900 w 1900"/>
                <a:gd name="T35" fmla="*/ 482 h 992"/>
                <a:gd name="T36" fmla="*/ 1900 w 1900"/>
                <a:gd name="T37" fmla="*/ 624 h 992"/>
                <a:gd name="T38" fmla="*/ 1843 w 1900"/>
                <a:gd name="T39" fmla="*/ 652 h 992"/>
                <a:gd name="T40" fmla="*/ 1730 w 1900"/>
                <a:gd name="T41" fmla="*/ 709 h 992"/>
                <a:gd name="T42" fmla="*/ 1616 w 1900"/>
                <a:gd name="T43" fmla="*/ 567 h 992"/>
                <a:gd name="T44" fmla="*/ 1503 w 1900"/>
                <a:gd name="T45" fmla="*/ 709 h 992"/>
                <a:gd name="T46" fmla="*/ 1418 w 1900"/>
                <a:gd name="T47" fmla="*/ 766 h 992"/>
                <a:gd name="T48" fmla="*/ 1333 w 1900"/>
                <a:gd name="T49" fmla="*/ 851 h 992"/>
                <a:gd name="T50" fmla="*/ 1248 w 1900"/>
                <a:gd name="T51" fmla="*/ 851 h 992"/>
                <a:gd name="T52" fmla="*/ 1077 w 1900"/>
                <a:gd name="T53" fmla="*/ 992 h 992"/>
                <a:gd name="T54" fmla="*/ 1021 w 1900"/>
                <a:gd name="T55" fmla="*/ 964 h 992"/>
                <a:gd name="T56" fmla="*/ 794 w 1900"/>
                <a:gd name="T57" fmla="*/ 992 h 992"/>
                <a:gd name="T58" fmla="*/ 709 w 1900"/>
                <a:gd name="T59" fmla="*/ 879 h 992"/>
                <a:gd name="T60" fmla="*/ 624 w 1900"/>
                <a:gd name="T61" fmla="*/ 822 h 992"/>
                <a:gd name="T62" fmla="*/ 482 w 1900"/>
                <a:gd name="T63" fmla="*/ 737 h 992"/>
                <a:gd name="T64" fmla="*/ 425 w 1900"/>
                <a:gd name="T65" fmla="*/ 652 h 992"/>
                <a:gd name="T66" fmla="*/ 340 w 1900"/>
                <a:gd name="T67" fmla="*/ 539 h 992"/>
                <a:gd name="T68" fmla="*/ 255 w 1900"/>
                <a:gd name="T69" fmla="*/ 425 h 992"/>
                <a:gd name="T70" fmla="*/ 482 w 1900"/>
                <a:gd name="T71" fmla="*/ 397 h 992"/>
                <a:gd name="T72" fmla="*/ 454 w 1900"/>
                <a:gd name="T73" fmla="*/ 312 h 992"/>
                <a:gd name="T74" fmla="*/ 397 w 1900"/>
                <a:gd name="T75" fmla="*/ 227 h 992"/>
                <a:gd name="T76" fmla="*/ 227 w 1900"/>
                <a:gd name="T77" fmla="*/ 255 h 992"/>
                <a:gd name="T78" fmla="*/ 114 w 1900"/>
                <a:gd name="T79" fmla="*/ 199 h 992"/>
                <a:gd name="T80" fmla="*/ 114 w 1900"/>
                <a:gd name="T81" fmla="*/ 255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0" h="992">
                  <a:moveTo>
                    <a:pt x="114" y="312"/>
                  </a:moveTo>
                  <a:lnTo>
                    <a:pt x="0" y="284"/>
                  </a:lnTo>
                  <a:lnTo>
                    <a:pt x="29" y="199"/>
                  </a:lnTo>
                  <a:lnTo>
                    <a:pt x="142" y="170"/>
                  </a:lnTo>
                  <a:lnTo>
                    <a:pt x="142" y="85"/>
                  </a:lnTo>
                  <a:lnTo>
                    <a:pt x="199" y="85"/>
                  </a:lnTo>
                  <a:lnTo>
                    <a:pt x="199" y="0"/>
                  </a:lnTo>
                  <a:lnTo>
                    <a:pt x="340" y="85"/>
                  </a:lnTo>
                  <a:lnTo>
                    <a:pt x="340" y="142"/>
                  </a:lnTo>
                  <a:lnTo>
                    <a:pt x="397" y="170"/>
                  </a:lnTo>
                  <a:lnTo>
                    <a:pt x="567" y="170"/>
                  </a:lnTo>
                  <a:lnTo>
                    <a:pt x="652" y="114"/>
                  </a:lnTo>
                  <a:lnTo>
                    <a:pt x="794" y="142"/>
                  </a:lnTo>
                  <a:lnTo>
                    <a:pt x="822" y="170"/>
                  </a:lnTo>
                  <a:lnTo>
                    <a:pt x="907" y="142"/>
                  </a:lnTo>
                  <a:lnTo>
                    <a:pt x="936" y="227"/>
                  </a:lnTo>
                  <a:lnTo>
                    <a:pt x="964" y="312"/>
                  </a:lnTo>
                  <a:lnTo>
                    <a:pt x="1021" y="369"/>
                  </a:lnTo>
                  <a:lnTo>
                    <a:pt x="1106" y="369"/>
                  </a:lnTo>
                  <a:lnTo>
                    <a:pt x="1191" y="340"/>
                  </a:lnTo>
                  <a:lnTo>
                    <a:pt x="1219" y="255"/>
                  </a:lnTo>
                  <a:lnTo>
                    <a:pt x="1248" y="284"/>
                  </a:lnTo>
                  <a:lnTo>
                    <a:pt x="1248" y="369"/>
                  </a:lnTo>
                  <a:lnTo>
                    <a:pt x="1276" y="397"/>
                  </a:lnTo>
                  <a:lnTo>
                    <a:pt x="1333" y="369"/>
                  </a:lnTo>
                  <a:lnTo>
                    <a:pt x="1333" y="284"/>
                  </a:lnTo>
                  <a:lnTo>
                    <a:pt x="1389" y="284"/>
                  </a:lnTo>
                  <a:lnTo>
                    <a:pt x="1446" y="340"/>
                  </a:lnTo>
                  <a:lnTo>
                    <a:pt x="1559" y="284"/>
                  </a:lnTo>
                  <a:lnTo>
                    <a:pt x="1644" y="312"/>
                  </a:lnTo>
                  <a:lnTo>
                    <a:pt x="1644" y="397"/>
                  </a:lnTo>
                  <a:lnTo>
                    <a:pt x="1701" y="425"/>
                  </a:lnTo>
                  <a:lnTo>
                    <a:pt x="1758" y="397"/>
                  </a:lnTo>
                  <a:lnTo>
                    <a:pt x="1815" y="454"/>
                  </a:lnTo>
                  <a:lnTo>
                    <a:pt x="1871" y="454"/>
                  </a:lnTo>
                  <a:lnTo>
                    <a:pt x="1900" y="482"/>
                  </a:lnTo>
                  <a:lnTo>
                    <a:pt x="1871" y="567"/>
                  </a:lnTo>
                  <a:lnTo>
                    <a:pt x="1900" y="624"/>
                  </a:lnTo>
                  <a:lnTo>
                    <a:pt x="1871" y="681"/>
                  </a:lnTo>
                  <a:lnTo>
                    <a:pt x="1843" y="652"/>
                  </a:lnTo>
                  <a:lnTo>
                    <a:pt x="1758" y="652"/>
                  </a:lnTo>
                  <a:lnTo>
                    <a:pt x="1730" y="709"/>
                  </a:lnTo>
                  <a:lnTo>
                    <a:pt x="1701" y="709"/>
                  </a:lnTo>
                  <a:lnTo>
                    <a:pt x="1616" y="567"/>
                  </a:lnTo>
                  <a:lnTo>
                    <a:pt x="1531" y="624"/>
                  </a:lnTo>
                  <a:lnTo>
                    <a:pt x="1503" y="709"/>
                  </a:lnTo>
                  <a:lnTo>
                    <a:pt x="1446" y="681"/>
                  </a:lnTo>
                  <a:lnTo>
                    <a:pt x="1418" y="766"/>
                  </a:lnTo>
                  <a:lnTo>
                    <a:pt x="1361" y="822"/>
                  </a:lnTo>
                  <a:lnTo>
                    <a:pt x="1333" y="851"/>
                  </a:lnTo>
                  <a:lnTo>
                    <a:pt x="1276" y="879"/>
                  </a:lnTo>
                  <a:lnTo>
                    <a:pt x="1248" y="851"/>
                  </a:lnTo>
                  <a:lnTo>
                    <a:pt x="1163" y="879"/>
                  </a:lnTo>
                  <a:lnTo>
                    <a:pt x="1077" y="992"/>
                  </a:lnTo>
                  <a:lnTo>
                    <a:pt x="1049" y="992"/>
                  </a:lnTo>
                  <a:lnTo>
                    <a:pt x="1021" y="964"/>
                  </a:lnTo>
                  <a:lnTo>
                    <a:pt x="936" y="936"/>
                  </a:lnTo>
                  <a:lnTo>
                    <a:pt x="794" y="992"/>
                  </a:lnTo>
                  <a:lnTo>
                    <a:pt x="709" y="936"/>
                  </a:lnTo>
                  <a:lnTo>
                    <a:pt x="709" y="879"/>
                  </a:lnTo>
                  <a:lnTo>
                    <a:pt x="681" y="822"/>
                  </a:lnTo>
                  <a:lnTo>
                    <a:pt x="624" y="822"/>
                  </a:lnTo>
                  <a:lnTo>
                    <a:pt x="596" y="766"/>
                  </a:lnTo>
                  <a:lnTo>
                    <a:pt x="482" y="737"/>
                  </a:lnTo>
                  <a:lnTo>
                    <a:pt x="454" y="652"/>
                  </a:lnTo>
                  <a:lnTo>
                    <a:pt x="425" y="652"/>
                  </a:lnTo>
                  <a:lnTo>
                    <a:pt x="369" y="539"/>
                  </a:lnTo>
                  <a:lnTo>
                    <a:pt x="340" y="539"/>
                  </a:lnTo>
                  <a:lnTo>
                    <a:pt x="340" y="482"/>
                  </a:lnTo>
                  <a:lnTo>
                    <a:pt x="255" y="425"/>
                  </a:lnTo>
                  <a:lnTo>
                    <a:pt x="312" y="369"/>
                  </a:lnTo>
                  <a:lnTo>
                    <a:pt x="482" y="397"/>
                  </a:lnTo>
                  <a:lnTo>
                    <a:pt x="482" y="340"/>
                  </a:lnTo>
                  <a:lnTo>
                    <a:pt x="454" y="312"/>
                  </a:lnTo>
                  <a:lnTo>
                    <a:pt x="425" y="284"/>
                  </a:lnTo>
                  <a:lnTo>
                    <a:pt x="397" y="227"/>
                  </a:lnTo>
                  <a:lnTo>
                    <a:pt x="340" y="255"/>
                  </a:lnTo>
                  <a:lnTo>
                    <a:pt x="227" y="255"/>
                  </a:lnTo>
                  <a:lnTo>
                    <a:pt x="199" y="199"/>
                  </a:lnTo>
                  <a:lnTo>
                    <a:pt x="114" y="199"/>
                  </a:lnTo>
                  <a:lnTo>
                    <a:pt x="85" y="227"/>
                  </a:lnTo>
                  <a:lnTo>
                    <a:pt x="114" y="255"/>
                  </a:lnTo>
                  <a:lnTo>
                    <a:pt x="114" y="31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6" name="Freeform 722"/>
            <p:cNvSpPr>
              <a:spLocks/>
            </p:cNvSpPr>
            <p:nvPr/>
          </p:nvSpPr>
          <p:spPr bwMode="auto">
            <a:xfrm>
              <a:off x="488" y="2032"/>
              <a:ext cx="199" cy="198"/>
            </a:xfrm>
            <a:custGeom>
              <a:avLst/>
              <a:gdLst>
                <a:gd name="T0" fmla="*/ 114 w 199"/>
                <a:gd name="T1" fmla="*/ 0 h 198"/>
                <a:gd name="T2" fmla="*/ 170 w 199"/>
                <a:gd name="T3" fmla="*/ 0 h 198"/>
                <a:gd name="T4" fmla="*/ 199 w 199"/>
                <a:gd name="T5" fmla="*/ 56 h 198"/>
                <a:gd name="T6" fmla="*/ 170 w 199"/>
                <a:gd name="T7" fmla="*/ 113 h 198"/>
                <a:gd name="T8" fmla="*/ 85 w 199"/>
                <a:gd name="T9" fmla="*/ 142 h 198"/>
                <a:gd name="T10" fmla="*/ 57 w 199"/>
                <a:gd name="T11" fmla="*/ 198 h 198"/>
                <a:gd name="T12" fmla="*/ 0 w 199"/>
                <a:gd name="T13" fmla="*/ 198 h 198"/>
                <a:gd name="T14" fmla="*/ 0 w 199"/>
                <a:gd name="T15" fmla="*/ 113 h 198"/>
                <a:gd name="T16" fmla="*/ 85 w 199"/>
                <a:gd name="T17" fmla="*/ 85 h 198"/>
                <a:gd name="T18" fmla="*/ 142 w 199"/>
                <a:gd name="T19" fmla="*/ 56 h 198"/>
                <a:gd name="T20" fmla="*/ 114 w 199"/>
                <a:gd name="T21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9" h="198">
                  <a:moveTo>
                    <a:pt x="114" y="0"/>
                  </a:moveTo>
                  <a:lnTo>
                    <a:pt x="170" y="0"/>
                  </a:lnTo>
                  <a:lnTo>
                    <a:pt x="199" y="56"/>
                  </a:lnTo>
                  <a:lnTo>
                    <a:pt x="170" y="113"/>
                  </a:lnTo>
                  <a:lnTo>
                    <a:pt x="85" y="142"/>
                  </a:lnTo>
                  <a:lnTo>
                    <a:pt x="57" y="198"/>
                  </a:lnTo>
                  <a:lnTo>
                    <a:pt x="0" y="198"/>
                  </a:lnTo>
                  <a:lnTo>
                    <a:pt x="0" y="113"/>
                  </a:lnTo>
                  <a:lnTo>
                    <a:pt x="85" y="85"/>
                  </a:lnTo>
                  <a:lnTo>
                    <a:pt x="142" y="56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7" name="Freeform 745"/>
            <p:cNvSpPr>
              <a:spLocks/>
            </p:cNvSpPr>
            <p:nvPr/>
          </p:nvSpPr>
          <p:spPr bwMode="auto">
            <a:xfrm>
              <a:off x="1566" y="2230"/>
              <a:ext cx="1502" cy="1389"/>
            </a:xfrm>
            <a:custGeom>
              <a:avLst/>
              <a:gdLst>
                <a:gd name="T0" fmla="*/ 1162 w 1502"/>
                <a:gd name="T1" fmla="*/ 85 h 1389"/>
                <a:gd name="T2" fmla="*/ 1049 w 1502"/>
                <a:gd name="T3" fmla="*/ 142 h 1389"/>
                <a:gd name="T4" fmla="*/ 935 w 1502"/>
                <a:gd name="T5" fmla="*/ 0 h 1389"/>
                <a:gd name="T6" fmla="*/ 822 w 1502"/>
                <a:gd name="T7" fmla="*/ 142 h 1389"/>
                <a:gd name="T8" fmla="*/ 737 w 1502"/>
                <a:gd name="T9" fmla="*/ 199 h 1389"/>
                <a:gd name="T10" fmla="*/ 595 w 1502"/>
                <a:gd name="T11" fmla="*/ 312 h 1389"/>
                <a:gd name="T12" fmla="*/ 482 w 1502"/>
                <a:gd name="T13" fmla="*/ 312 h 1389"/>
                <a:gd name="T14" fmla="*/ 368 w 1502"/>
                <a:gd name="T15" fmla="*/ 596 h 1389"/>
                <a:gd name="T16" fmla="*/ 113 w 1502"/>
                <a:gd name="T17" fmla="*/ 709 h 1389"/>
                <a:gd name="T18" fmla="*/ 85 w 1502"/>
                <a:gd name="T19" fmla="*/ 879 h 1389"/>
                <a:gd name="T20" fmla="*/ 170 w 1502"/>
                <a:gd name="T21" fmla="*/ 964 h 1389"/>
                <a:gd name="T22" fmla="*/ 85 w 1502"/>
                <a:gd name="T23" fmla="*/ 936 h 1389"/>
                <a:gd name="T24" fmla="*/ 56 w 1502"/>
                <a:gd name="T25" fmla="*/ 1021 h 1389"/>
                <a:gd name="T26" fmla="*/ 28 w 1502"/>
                <a:gd name="T27" fmla="*/ 1134 h 1389"/>
                <a:gd name="T28" fmla="*/ 113 w 1502"/>
                <a:gd name="T29" fmla="*/ 1248 h 1389"/>
                <a:gd name="T30" fmla="*/ 141 w 1502"/>
                <a:gd name="T31" fmla="*/ 1304 h 1389"/>
                <a:gd name="T32" fmla="*/ 396 w 1502"/>
                <a:gd name="T33" fmla="*/ 1333 h 1389"/>
                <a:gd name="T34" fmla="*/ 510 w 1502"/>
                <a:gd name="T35" fmla="*/ 1191 h 1389"/>
                <a:gd name="T36" fmla="*/ 623 w 1502"/>
                <a:gd name="T37" fmla="*/ 1191 h 1389"/>
                <a:gd name="T38" fmla="*/ 737 w 1502"/>
                <a:gd name="T39" fmla="*/ 1077 h 1389"/>
                <a:gd name="T40" fmla="*/ 850 w 1502"/>
                <a:gd name="T41" fmla="*/ 1077 h 1389"/>
                <a:gd name="T42" fmla="*/ 963 w 1502"/>
                <a:gd name="T43" fmla="*/ 936 h 1389"/>
                <a:gd name="T44" fmla="*/ 1105 w 1502"/>
                <a:gd name="T45" fmla="*/ 992 h 1389"/>
                <a:gd name="T46" fmla="*/ 1162 w 1502"/>
                <a:gd name="T47" fmla="*/ 1049 h 1389"/>
                <a:gd name="T48" fmla="*/ 1304 w 1502"/>
                <a:gd name="T49" fmla="*/ 1106 h 1389"/>
                <a:gd name="T50" fmla="*/ 1332 w 1502"/>
                <a:gd name="T51" fmla="*/ 1021 h 1389"/>
                <a:gd name="T52" fmla="*/ 1474 w 1502"/>
                <a:gd name="T53" fmla="*/ 851 h 1389"/>
                <a:gd name="T54" fmla="*/ 1502 w 1502"/>
                <a:gd name="T55" fmla="*/ 709 h 1389"/>
                <a:gd name="T56" fmla="*/ 1474 w 1502"/>
                <a:gd name="T57" fmla="*/ 539 h 1389"/>
                <a:gd name="T58" fmla="*/ 1474 w 1502"/>
                <a:gd name="T59" fmla="*/ 425 h 1389"/>
                <a:gd name="T60" fmla="*/ 1417 w 1502"/>
                <a:gd name="T61" fmla="*/ 397 h 1389"/>
                <a:gd name="T62" fmla="*/ 1360 w 1502"/>
                <a:gd name="T63" fmla="*/ 227 h 1389"/>
                <a:gd name="T64" fmla="*/ 1219 w 1502"/>
                <a:gd name="T65" fmla="*/ 199 h 1389"/>
                <a:gd name="T66" fmla="*/ 1190 w 1502"/>
                <a:gd name="T67" fmla="*/ 114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02" h="1389">
                  <a:moveTo>
                    <a:pt x="1190" y="114"/>
                  </a:moveTo>
                  <a:lnTo>
                    <a:pt x="1162" y="85"/>
                  </a:lnTo>
                  <a:lnTo>
                    <a:pt x="1077" y="85"/>
                  </a:lnTo>
                  <a:lnTo>
                    <a:pt x="1049" y="142"/>
                  </a:lnTo>
                  <a:lnTo>
                    <a:pt x="1020" y="142"/>
                  </a:lnTo>
                  <a:lnTo>
                    <a:pt x="935" y="0"/>
                  </a:lnTo>
                  <a:lnTo>
                    <a:pt x="850" y="57"/>
                  </a:lnTo>
                  <a:lnTo>
                    <a:pt x="822" y="142"/>
                  </a:lnTo>
                  <a:lnTo>
                    <a:pt x="765" y="114"/>
                  </a:lnTo>
                  <a:lnTo>
                    <a:pt x="737" y="199"/>
                  </a:lnTo>
                  <a:lnTo>
                    <a:pt x="652" y="284"/>
                  </a:lnTo>
                  <a:lnTo>
                    <a:pt x="595" y="312"/>
                  </a:lnTo>
                  <a:lnTo>
                    <a:pt x="567" y="284"/>
                  </a:lnTo>
                  <a:lnTo>
                    <a:pt x="482" y="312"/>
                  </a:lnTo>
                  <a:lnTo>
                    <a:pt x="396" y="425"/>
                  </a:lnTo>
                  <a:lnTo>
                    <a:pt x="368" y="596"/>
                  </a:lnTo>
                  <a:lnTo>
                    <a:pt x="311" y="567"/>
                  </a:lnTo>
                  <a:lnTo>
                    <a:pt x="113" y="709"/>
                  </a:lnTo>
                  <a:lnTo>
                    <a:pt x="141" y="766"/>
                  </a:lnTo>
                  <a:lnTo>
                    <a:pt x="85" y="879"/>
                  </a:lnTo>
                  <a:lnTo>
                    <a:pt x="141" y="879"/>
                  </a:lnTo>
                  <a:lnTo>
                    <a:pt x="170" y="964"/>
                  </a:lnTo>
                  <a:lnTo>
                    <a:pt x="141" y="992"/>
                  </a:lnTo>
                  <a:lnTo>
                    <a:pt x="85" y="936"/>
                  </a:lnTo>
                  <a:lnTo>
                    <a:pt x="28" y="936"/>
                  </a:lnTo>
                  <a:lnTo>
                    <a:pt x="56" y="1021"/>
                  </a:lnTo>
                  <a:lnTo>
                    <a:pt x="0" y="1049"/>
                  </a:lnTo>
                  <a:lnTo>
                    <a:pt x="28" y="1134"/>
                  </a:lnTo>
                  <a:lnTo>
                    <a:pt x="113" y="1191"/>
                  </a:lnTo>
                  <a:lnTo>
                    <a:pt x="113" y="1248"/>
                  </a:lnTo>
                  <a:lnTo>
                    <a:pt x="170" y="1276"/>
                  </a:lnTo>
                  <a:lnTo>
                    <a:pt x="141" y="1304"/>
                  </a:lnTo>
                  <a:lnTo>
                    <a:pt x="226" y="1389"/>
                  </a:lnTo>
                  <a:lnTo>
                    <a:pt x="396" y="1333"/>
                  </a:lnTo>
                  <a:lnTo>
                    <a:pt x="453" y="1219"/>
                  </a:lnTo>
                  <a:lnTo>
                    <a:pt x="510" y="1191"/>
                  </a:lnTo>
                  <a:lnTo>
                    <a:pt x="595" y="1248"/>
                  </a:lnTo>
                  <a:lnTo>
                    <a:pt x="623" y="1191"/>
                  </a:lnTo>
                  <a:lnTo>
                    <a:pt x="708" y="1163"/>
                  </a:lnTo>
                  <a:lnTo>
                    <a:pt x="737" y="1077"/>
                  </a:lnTo>
                  <a:lnTo>
                    <a:pt x="822" y="1049"/>
                  </a:lnTo>
                  <a:lnTo>
                    <a:pt x="850" y="1077"/>
                  </a:lnTo>
                  <a:lnTo>
                    <a:pt x="907" y="1077"/>
                  </a:lnTo>
                  <a:lnTo>
                    <a:pt x="963" y="936"/>
                  </a:lnTo>
                  <a:lnTo>
                    <a:pt x="1077" y="936"/>
                  </a:lnTo>
                  <a:lnTo>
                    <a:pt x="1105" y="992"/>
                  </a:lnTo>
                  <a:lnTo>
                    <a:pt x="1105" y="1021"/>
                  </a:lnTo>
                  <a:lnTo>
                    <a:pt x="1162" y="1049"/>
                  </a:lnTo>
                  <a:lnTo>
                    <a:pt x="1219" y="1106"/>
                  </a:lnTo>
                  <a:lnTo>
                    <a:pt x="1304" y="1106"/>
                  </a:lnTo>
                  <a:lnTo>
                    <a:pt x="1360" y="1049"/>
                  </a:lnTo>
                  <a:lnTo>
                    <a:pt x="1332" y="1021"/>
                  </a:lnTo>
                  <a:lnTo>
                    <a:pt x="1417" y="851"/>
                  </a:lnTo>
                  <a:lnTo>
                    <a:pt x="1474" y="851"/>
                  </a:lnTo>
                  <a:lnTo>
                    <a:pt x="1417" y="766"/>
                  </a:lnTo>
                  <a:lnTo>
                    <a:pt x="1502" y="709"/>
                  </a:lnTo>
                  <a:lnTo>
                    <a:pt x="1445" y="652"/>
                  </a:lnTo>
                  <a:lnTo>
                    <a:pt x="1474" y="539"/>
                  </a:lnTo>
                  <a:lnTo>
                    <a:pt x="1445" y="482"/>
                  </a:lnTo>
                  <a:lnTo>
                    <a:pt x="1474" y="425"/>
                  </a:lnTo>
                  <a:lnTo>
                    <a:pt x="1445" y="369"/>
                  </a:lnTo>
                  <a:lnTo>
                    <a:pt x="1417" y="397"/>
                  </a:lnTo>
                  <a:lnTo>
                    <a:pt x="1360" y="312"/>
                  </a:lnTo>
                  <a:lnTo>
                    <a:pt x="1360" y="227"/>
                  </a:lnTo>
                  <a:lnTo>
                    <a:pt x="1304" y="142"/>
                  </a:lnTo>
                  <a:lnTo>
                    <a:pt x="1219" y="199"/>
                  </a:lnTo>
                  <a:lnTo>
                    <a:pt x="1162" y="170"/>
                  </a:lnTo>
                  <a:lnTo>
                    <a:pt x="1190" y="11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8" name="Freeform 746"/>
            <p:cNvSpPr>
              <a:spLocks/>
            </p:cNvSpPr>
            <p:nvPr/>
          </p:nvSpPr>
          <p:spPr bwMode="auto">
            <a:xfrm>
              <a:off x="570" y="2060"/>
              <a:ext cx="1389" cy="2503"/>
            </a:xfrm>
            <a:custGeom>
              <a:avLst/>
              <a:gdLst>
                <a:gd name="T0" fmla="*/ 655 w 1389"/>
                <a:gd name="T1" fmla="*/ 85 h 2503"/>
                <a:gd name="T2" fmla="*/ 687 w 1389"/>
                <a:gd name="T3" fmla="*/ 139 h 2503"/>
                <a:gd name="T4" fmla="*/ 765 w 1389"/>
                <a:gd name="T5" fmla="*/ 250 h 2503"/>
                <a:gd name="T6" fmla="*/ 911 w 1389"/>
                <a:gd name="T7" fmla="*/ 369 h 2503"/>
                <a:gd name="T8" fmla="*/ 996 w 1389"/>
                <a:gd name="T9" fmla="*/ 425 h 2503"/>
                <a:gd name="T10" fmla="*/ 1024 w 1389"/>
                <a:gd name="T11" fmla="*/ 539 h 2503"/>
                <a:gd name="T12" fmla="*/ 1251 w 1389"/>
                <a:gd name="T13" fmla="*/ 535 h 2503"/>
                <a:gd name="T14" fmla="*/ 1364 w 1389"/>
                <a:gd name="T15" fmla="*/ 595 h 2503"/>
                <a:gd name="T16" fmla="*/ 1364 w 1389"/>
                <a:gd name="T17" fmla="*/ 766 h 2503"/>
                <a:gd name="T18" fmla="*/ 1109 w 1389"/>
                <a:gd name="T19" fmla="*/ 879 h 2503"/>
                <a:gd name="T20" fmla="*/ 1081 w 1389"/>
                <a:gd name="T21" fmla="*/ 1049 h 2503"/>
                <a:gd name="T22" fmla="*/ 1166 w 1389"/>
                <a:gd name="T23" fmla="*/ 1134 h 2503"/>
                <a:gd name="T24" fmla="*/ 1081 w 1389"/>
                <a:gd name="T25" fmla="*/ 1106 h 2503"/>
                <a:gd name="T26" fmla="*/ 1052 w 1389"/>
                <a:gd name="T27" fmla="*/ 1191 h 2503"/>
                <a:gd name="T28" fmla="*/ 1024 w 1389"/>
                <a:gd name="T29" fmla="*/ 1304 h 2503"/>
                <a:gd name="T30" fmla="*/ 1109 w 1389"/>
                <a:gd name="T31" fmla="*/ 1418 h 2503"/>
                <a:gd name="T32" fmla="*/ 1137 w 1389"/>
                <a:gd name="T33" fmla="*/ 1474 h 2503"/>
                <a:gd name="T34" fmla="*/ 1137 w 1389"/>
                <a:gd name="T35" fmla="*/ 1616 h 2503"/>
                <a:gd name="T36" fmla="*/ 1052 w 1389"/>
                <a:gd name="T37" fmla="*/ 1616 h 2503"/>
                <a:gd name="T38" fmla="*/ 1024 w 1389"/>
                <a:gd name="T39" fmla="*/ 1673 h 2503"/>
                <a:gd name="T40" fmla="*/ 967 w 1389"/>
                <a:gd name="T41" fmla="*/ 1701 h 2503"/>
                <a:gd name="T42" fmla="*/ 854 w 1389"/>
                <a:gd name="T43" fmla="*/ 1786 h 2503"/>
                <a:gd name="T44" fmla="*/ 769 w 1389"/>
                <a:gd name="T45" fmla="*/ 1758 h 2503"/>
                <a:gd name="T46" fmla="*/ 712 w 1389"/>
                <a:gd name="T47" fmla="*/ 1871 h 2503"/>
                <a:gd name="T48" fmla="*/ 684 w 1389"/>
                <a:gd name="T49" fmla="*/ 1985 h 2503"/>
                <a:gd name="T50" fmla="*/ 654 w 1389"/>
                <a:gd name="T51" fmla="*/ 1987 h 2503"/>
                <a:gd name="T52" fmla="*/ 344 w 1389"/>
                <a:gd name="T53" fmla="*/ 2325 h 2503"/>
                <a:gd name="T54" fmla="*/ 243 w 1389"/>
                <a:gd name="T55" fmla="*/ 2503 h 2503"/>
                <a:gd name="T56" fmla="*/ 183 w 1389"/>
                <a:gd name="T57" fmla="*/ 2455 h 2503"/>
                <a:gd name="T58" fmla="*/ 60 w 1389"/>
                <a:gd name="T59" fmla="*/ 2325 h 2503"/>
                <a:gd name="T60" fmla="*/ 202 w 1389"/>
                <a:gd name="T61" fmla="*/ 2325 h 2503"/>
                <a:gd name="T62" fmla="*/ 258 w 1389"/>
                <a:gd name="T63" fmla="*/ 2126 h 2503"/>
                <a:gd name="T64" fmla="*/ 258 w 1389"/>
                <a:gd name="T65" fmla="*/ 1985 h 2503"/>
                <a:gd name="T66" fmla="*/ 202 w 1389"/>
                <a:gd name="T67" fmla="*/ 1871 h 2503"/>
                <a:gd name="T68" fmla="*/ 258 w 1389"/>
                <a:gd name="T69" fmla="*/ 1701 h 2503"/>
                <a:gd name="T70" fmla="*/ 145 w 1389"/>
                <a:gd name="T71" fmla="*/ 1673 h 2503"/>
                <a:gd name="T72" fmla="*/ 88 w 1389"/>
                <a:gd name="T73" fmla="*/ 1531 h 2503"/>
                <a:gd name="T74" fmla="*/ 32 w 1389"/>
                <a:gd name="T75" fmla="*/ 1276 h 2503"/>
                <a:gd name="T76" fmla="*/ 117 w 1389"/>
                <a:gd name="T77" fmla="*/ 1219 h 2503"/>
                <a:gd name="T78" fmla="*/ 117 w 1389"/>
                <a:gd name="T79" fmla="*/ 1276 h 2503"/>
                <a:gd name="T80" fmla="*/ 173 w 1389"/>
                <a:gd name="T81" fmla="*/ 1162 h 2503"/>
                <a:gd name="T82" fmla="*/ 315 w 1389"/>
                <a:gd name="T83" fmla="*/ 1049 h 2503"/>
                <a:gd name="T84" fmla="*/ 344 w 1389"/>
                <a:gd name="T85" fmla="*/ 879 h 2503"/>
                <a:gd name="T86" fmla="*/ 315 w 1389"/>
                <a:gd name="T87" fmla="*/ 737 h 2503"/>
                <a:gd name="T88" fmla="*/ 173 w 1389"/>
                <a:gd name="T89" fmla="*/ 567 h 2503"/>
                <a:gd name="T90" fmla="*/ 88 w 1389"/>
                <a:gd name="T91" fmla="*/ 369 h 2503"/>
                <a:gd name="T92" fmla="*/ 145 w 1389"/>
                <a:gd name="T93" fmla="*/ 170 h 2503"/>
                <a:gd name="T94" fmla="*/ 287 w 1389"/>
                <a:gd name="T95" fmla="*/ 114 h 2503"/>
                <a:gd name="T96" fmla="*/ 344 w 1389"/>
                <a:gd name="T97" fmla="*/ 170 h 2503"/>
                <a:gd name="T98" fmla="*/ 514 w 1389"/>
                <a:gd name="T99" fmla="*/ 0 h 2503"/>
                <a:gd name="T100" fmla="*/ 570 w 1389"/>
                <a:gd name="T101" fmla="*/ 28 h 2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89" h="2503">
                  <a:moveTo>
                    <a:pt x="570" y="28"/>
                  </a:moveTo>
                  <a:lnTo>
                    <a:pt x="655" y="85"/>
                  </a:lnTo>
                  <a:lnTo>
                    <a:pt x="655" y="142"/>
                  </a:lnTo>
                  <a:lnTo>
                    <a:pt x="687" y="139"/>
                  </a:lnTo>
                  <a:lnTo>
                    <a:pt x="740" y="255"/>
                  </a:lnTo>
                  <a:lnTo>
                    <a:pt x="765" y="250"/>
                  </a:lnTo>
                  <a:lnTo>
                    <a:pt x="797" y="340"/>
                  </a:lnTo>
                  <a:lnTo>
                    <a:pt x="911" y="369"/>
                  </a:lnTo>
                  <a:lnTo>
                    <a:pt x="939" y="425"/>
                  </a:lnTo>
                  <a:lnTo>
                    <a:pt x="996" y="425"/>
                  </a:lnTo>
                  <a:lnTo>
                    <a:pt x="1024" y="482"/>
                  </a:lnTo>
                  <a:lnTo>
                    <a:pt x="1024" y="539"/>
                  </a:lnTo>
                  <a:lnTo>
                    <a:pt x="1109" y="595"/>
                  </a:lnTo>
                  <a:lnTo>
                    <a:pt x="1251" y="535"/>
                  </a:lnTo>
                  <a:lnTo>
                    <a:pt x="1336" y="567"/>
                  </a:lnTo>
                  <a:lnTo>
                    <a:pt x="1364" y="595"/>
                  </a:lnTo>
                  <a:lnTo>
                    <a:pt x="1389" y="592"/>
                  </a:lnTo>
                  <a:lnTo>
                    <a:pt x="1364" y="766"/>
                  </a:lnTo>
                  <a:lnTo>
                    <a:pt x="1307" y="737"/>
                  </a:lnTo>
                  <a:lnTo>
                    <a:pt x="1109" y="879"/>
                  </a:lnTo>
                  <a:lnTo>
                    <a:pt x="1137" y="936"/>
                  </a:lnTo>
                  <a:lnTo>
                    <a:pt x="1081" y="1049"/>
                  </a:lnTo>
                  <a:lnTo>
                    <a:pt x="1137" y="1049"/>
                  </a:lnTo>
                  <a:lnTo>
                    <a:pt x="1166" y="1134"/>
                  </a:lnTo>
                  <a:lnTo>
                    <a:pt x="1137" y="1162"/>
                  </a:lnTo>
                  <a:lnTo>
                    <a:pt x="1081" y="1106"/>
                  </a:lnTo>
                  <a:lnTo>
                    <a:pt x="1024" y="1106"/>
                  </a:lnTo>
                  <a:lnTo>
                    <a:pt x="1052" y="1191"/>
                  </a:lnTo>
                  <a:lnTo>
                    <a:pt x="996" y="1219"/>
                  </a:lnTo>
                  <a:lnTo>
                    <a:pt x="1024" y="1304"/>
                  </a:lnTo>
                  <a:lnTo>
                    <a:pt x="1109" y="1361"/>
                  </a:lnTo>
                  <a:lnTo>
                    <a:pt x="1109" y="1418"/>
                  </a:lnTo>
                  <a:lnTo>
                    <a:pt x="1166" y="1446"/>
                  </a:lnTo>
                  <a:lnTo>
                    <a:pt x="1137" y="1474"/>
                  </a:lnTo>
                  <a:lnTo>
                    <a:pt x="1109" y="1531"/>
                  </a:lnTo>
                  <a:lnTo>
                    <a:pt x="1137" y="1616"/>
                  </a:lnTo>
                  <a:lnTo>
                    <a:pt x="1109" y="1644"/>
                  </a:lnTo>
                  <a:lnTo>
                    <a:pt x="1052" y="1616"/>
                  </a:lnTo>
                  <a:lnTo>
                    <a:pt x="972" y="1645"/>
                  </a:lnTo>
                  <a:lnTo>
                    <a:pt x="1024" y="1673"/>
                  </a:lnTo>
                  <a:lnTo>
                    <a:pt x="1029" y="1696"/>
                  </a:lnTo>
                  <a:lnTo>
                    <a:pt x="967" y="1701"/>
                  </a:lnTo>
                  <a:lnTo>
                    <a:pt x="939" y="1814"/>
                  </a:lnTo>
                  <a:lnTo>
                    <a:pt x="854" y="1786"/>
                  </a:lnTo>
                  <a:lnTo>
                    <a:pt x="825" y="1673"/>
                  </a:lnTo>
                  <a:lnTo>
                    <a:pt x="769" y="1758"/>
                  </a:lnTo>
                  <a:lnTo>
                    <a:pt x="769" y="1814"/>
                  </a:lnTo>
                  <a:lnTo>
                    <a:pt x="712" y="1871"/>
                  </a:lnTo>
                  <a:lnTo>
                    <a:pt x="740" y="1928"/>
                  </a:lnTo>
                  <a:lnTo>
                    <a:pt x="684" y="1985"/>
                  </a:lnTo>
                  <a:lnTo>
                    <a:pt x="655" y="1928"/>
                  </a:lnTo>
                  <a:lnTo>
                    <a:pt x="654" y="1987"/>
                  </a:lnTo>
                  <a:lnTo>
                    <a:pt x="600" y="2092"/>
                  </a:lnTo>
                  <a:lnTo>
                    <a:pt x="344" y="2325"/>
                  </a:lnTo>
                  <a:lnTo>
                    <a:pt x="287" y="2495"/>
                  </a:lnTo>
                  <a:lnTo>
                    <a:pt x="243" y="2503"/>
                  </a:lnTo>
                  <a:lnTo>
                    <a:pt x="195" y="2494"/>
                  </a:lnTo>
                  <a:lnTo>
                    <a:pt x="183" y="2455"/>
                  </a:lnTo>
                  <a:lnTo>
                    <a:pt x="173" y="2410"/>
                  </a:lnTo>
                  <a:lnTo>
                    <a:pt x="60" y="2325"/>
                  </a:lnTo>
                  <a:lnTo>
                    <a:pt x="88" y="2296"/>
                  </a:lnTo>
                  <a:lnTo>
                    <a:pt x="202" y="2325"/>
                  </a:lnTo>
                  <a:lnTo>
                    <a:pt x="258" y="2268"/>
                  </a:lnTo>
                  <a:lnTo>
                    <a:pt x="258" y="2126"/>
                  </a:lnTo>
                  <a:lnTo>
                    <a:pt x="202" y="2070"/>
                  </a:lnTo>
                  <a:lnTo>
                    <a:pt x="258" y="1985"/>
                  </a:lnTo>
                  <a:lnTo>
                    <a:pt x="258" y="1900"/>
                  </a:lnTo>
                  <a:lnTo>
                    <a:pt x="202" y="1871"/>
                  </a:lnTo>
                  <a:lnTo>
                    <a:pt x="258" y="1786"/>
                  </a:lnTo>
                  <a:lnTo>
                    <a:pt x="258" y="1701"/>
                  </a:lnTo>
                  <a:lnTo>
                    <a:pt x="202" y="1644"/>
                  </a:lnTo>
                  <a:lnTo>
                    <a:pt x="145" y="1673"/>
                  </a:lnTo>
                  <a:lnTo>
                    <a:pt x="88" y="1616"/>
                  </a:lnTo>
                  <a:lnTo>
                    <a:pt x="88" y="1531"/>
                  </a:lnTo>
                  <a:lnTo>
                    <a:pt x="0" y="1441"/>
                  </a:lnTo>
                  <a:lnTo>
                    <a:pt x="32" y="1276"/>
                  </a:lnTo>
                  <a:lnTo>
                    <a:pt x="81" y="1273"/>
                  </a:lnTo>
                  <a:lnTo>
                    <a:pt x="117" y="1219"/>
                  </a:lnTo>
                  <a:lnTo>
                    <a:pt x="141" y="1234"/>
                  </a:lnTo>
                  <a:lnTo>
                    <a:pt x="117" y="1276"/>
                  </a:lnTo>
                  <a:lnTo>
                    <a:pt x="202" y="1247"/>
                  </a:lnTo>
                  <a:lnTo>
                    <a:pt x="173" y="1162"/>
                  </a:lnTo>
                  <a:lnTo>
                    <a:pt x="287" y="1106"/>
                  </a:lnTo>
                  <a:lnTo>
                    <a:pt x="315" y="1049"/>
                  </a:lnTo>
                  <a:lnTo>
                    <a:pt x="344" y="1021"/>
                  </a:lnTo>
                  <a:lnTo>
                    <a:pt x="344" y="879"/>
                  </a:lnTo>
                  <a:lnTo>
                    <a:pt x="287" y="851"/>
                  </a:lnTo>
                  <a:lnTo>
                    <a:pt x="315" y="737"/>
                  </a:lnTo>
                  <a:lnTo>
                    <a:pt x="202" y="652"/>
                  </a:lnTo>
                  <a:lnTo>
                    <a:pt x="173" y="567"/>
                  </a:lnTo>
                  <a:lnTo>
                    <a:pt x="32" y="454"/>
                  </a:lnTo>
                  <a:lnTo>
                    <a:pt x="88" y="369"/>
                  </a:lnTo>
                  <a:lnTo>
                    <a:pt x="173" y="255"/>
                  </a:lnTo>
                  <a:lnTo>
                    <a:pt x="145" y="170"/>
                  </a:lnTo>
                  <a:lnTo>
                    <a:pt x="202" y="57"/>
                  </a:lnTo>
                  <a:lnTo>
                    <a:pt x="287" y="114"/>
                  </a:lnTo>
                  <a:lnTo>
                    <a:pt x="287" y="170"/>
                  </a:lnTo>
                  <a:lnTo>
                    <a:pt x="344" y="170"/>
                  </a:lnTo>
                  <a:lnTo>
                    <a:pt x="344" y="114"/>
                  </a:lnTo>
                  <a:lnTo>
                    <a:pt x="514" y="0"/>
                  </a:lnTo>
                  <a:lnTo>
                    <a:pt x="514" y="57"/>
                  </a:lnTo>
                  <a:lnTo>
                    <a:pt x="570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9" name="Freeform 750"/>
            <p:cNvSpPr>
              <a:spLocks/>
            </p:cNvSpPr>
            <p:nvPr/>
          </p:nvSpPr>
          <p:spPr bwMode="auto">
            <a:xfrm>
              <a:off x="3238" y="756"/>
              <a:ext cx="907" cy="680"/>
            </a:xfrm>
            <a:custGeom>
              <a:avLst/>
              <a:gdLst>
                <a:gd name="T0" fmla="*/ 85 w 907"/>
                <a:gd name="T1" fmla="*/ 369 h 680"/>
                <a:gd name="T2" fmla="*/ 29 w 907"/>
                <a:gd name="T3" fmla="*/ 482 h 680"/>
                <a:gd name="T4" fmla="*/ 0 w 907"/>
                <a:gd name="T5" fmla="*/ 539 h 680"/>
                <a:gd name="T6" fmla="*/ 29 w 907"/>
                <a:gd name="T7" fmla="*/ 539 h 680"/>
                <a:gd name="T8" fmla="*/ 57 w 907"/>
                <a:gd name="T9" fmla="*/ 595 h 680"/>
                <a:gd name="T10" fmla="*/ 85 w 907"/>
                <a:gd name="T11" fmla="*/ 567 h 680"/>
                <a:gd name="T12" fmla="*/ 57 w 907"/>
                <a:gd name="T13" fmla="*/ 652 h 680"/>
                <a:gd name="T14" fmla="*/ 170 w 907"/>
                <a:gd name="T15" fmla="*/ 652 h 680"/>
                <a:gd name="T16" fmla="*/ 199 w 907"/>
                <a:gd name="T17" fmla="*/ 680 h 680"/>
                <a:gd name="T18" fmla="*/ 284 w 907"/>
                <a:gd name="T19" fmla="*/ 652 h 680"/>
                <a:gd name="T20" fmla="*/ 284 w 907"/>
                <a:gd name="T21" fmla="*/ 595 h 680"/>
                <a:gd name="T22" fmla="*/ 369 w 907"/>
                <a:gd name="T23" fmla="*/ 539 h 680"/>
                <a:gd name="T24" fmla="*/ 397 w 907"/>
                <a:gd name="T25" fmla="*/ 482 h 680"/>
                <a:gd name="T26" fmla="*/ 454 w 907"/>
                <a:gd name="T27" fmla="*/ 510 h 680"/>
                <a:gd name="T28" fmla="*/ 454 w 907"/>
                <a:gd name="T29" fmla="*/ 595 h 680"/>
                <a:gd name="T30" fmla="*/ 539 w 907"/>
                <a:gd name="T31" fmla="*/ 680 h 680"/>
                <a:gd name="T32" fmla="*/ 652 w 907"/>
                <a:gd name="T33" fmla="*/ 680 h 680"/>
                <a:gd name="T34" fmla="*/ 681 w 907"/>
                <a:gd name="T35" fmla="*/ 595 h 680"/>
                <a:gd name="T36" fmla="*/ 737 w 907"/>
                <a:gd name="T37" fmla="*/ 567 h 680"/>
                <a:gd name="T38" fmla="*/ 766 w 907"/>
                <a:gd name="T39" fmla="*/ 595 h 680"/>
                <a:gd name="T40" fmla="*/ 907 w 907"/>
                <a:gd name="T41" fmla="*/ 510 h 680"/>
                <a:gd name="T42" fmla="*/ 851 w 907"/>
                <a:gd name="T43" fmla="*/ 397 h 680"/>
                <a:gd name="T44" fmla="*/ 766 w 907"/>
                <a:gd name="T45" fmla="*/ 397 h 680"/>
                <a:gd name="T46" fmla="*/ 766 w 907"/>
                <a:gd name="T47" fmla="*/ 340 h 680"/>
                <a:gd name="T48" fmla="*/ 652 w 907"/>
                <a:gd name="T49" fmla="*/ 255 h 680"/>
                <a:gd name="T50" fmla="*/ 709 w 907"/>
                <a:gd name="T51" fmla="*/ 142 h 680"/>
                <a:gd name="T52" fmla="*/ 624 w 907"/>
                <a:gd name="T53" fmla="*/ 85 h 680"/>
                <a:gd name="T54" fmla="*/ 624 w 907"/>
                <a:gd name="T55" fmla="*/ 28 h 680"/>
                <a:gd name="T56" fmla="*/ 539 w 907"/>
                <a:gd name="T57" fmla="*/ 0 h 680"/>
                <a:gd name="T58" fmla="*/ 511 w 907"/>
                <a:gd name="T59" fmla="*/ 28 h 680"/>
                <a:gd name="T60" fmla="*/ 454 w 907"/>
                <a:gd name="T61" fmla="*/ 57 h 680"/>
                <a:gd name="T62" fmla="*/ 482 w 907"/>
                <a:gd name="T63" fmla="*/ 85 h 680"/>
                <a:gd name="T64" fmla="*/ 454 w 907"/>
                <a:gd name="T65" fmla="*/ 227 h 680"/>
                <a:gd name="T66" fmla="*/ 312 w 907"/>
                <a:gd name="T67" fmla="*/ 284 h 680"/>
                <a:gd name="T68" fmla="*/ 227 w 907"/>
                <a:gd name="T69" fmla="*/ 425 h 680"/>
                <a:gd name="T70" fmla="*/ 170 w 907"/>
                <a:gd name="T71" fmla="*/ 425 h 680"/>
                <a:gd name="T72" fmla="*/ 85 w 907"/>
                <a:gd name="T73" fmla="*/ 369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7" h="680">
                  <a:moveTo>
                    <a:pt x="85" y="369"/>
                  </a:moveTo>
                  <a:lnTo>
                    <a:pt x="29" y="482"/>
                  </a:lnTo>
                  <a:lnTo>
                    <a:pt x="0" y="539"/>
                  </a:lnTo>
                  <a:lnTo>
                    <a:pt x="29" y="539"/>
                  </a:lnTo>
                  <a:lnTo>
                    <a:pt x="57" y="595"/>
                  </a:lnTo>
                  <a:lnTo>
                    <a:pt x="85" y="567"/>
                  </a:lnTo>
                  <a:lnTo>
                    <a:pt x="57" y="652"/>
                  </a:lnTo>
                  <a:lnTo>
                    <a:pt x="170" y="652"/>
                  </a:lnTo>
                  <a:lnTo>
                    <a:pt x="199" y="680"/>
                  </a:lnTo>
                  <a:lnTo>
                    <a:pt x="284" y="652"/>
                  </a:lnTo>
                  <a:lnTo>
                    <a:pt x="284" y="595"/>
                  </a:lnTo>
                  <a:lnTo>
                    <a:pt x="369" y="539"/>
                  </a:lnTo>
                  <a:lnTo>
                    <a:pt x="397" y="482"/>
                  </a:lnTo>
                  <a:lnTo>
                    <a:pt x="454" y="510"/>
                  </a:lnTo>
                  <a:lnTo>
                    <a:pt x="454" y="595"/>
                  </a:lnTo>
                  <a:lnTo>
                    <a:pt x="539" y="680"/>
                  </a:lnTo>
                  <a:lnTo>
                    <a:pt x="652" y="680"/>
                  </a:lnTo>
                  <a:lnTo>
                    <a:pt x="681" y="595"/>
                  </a:lnTo>
                  <a:lnTo>
                    <a:pt x="737" y="567"/>
                  </a:lnTo>
                  <a:lnTo>
                    <a:pt x="766" y="595"/>
                  </a:lnTo>
                  <a:lnTo>
                    <a:pt x="907" y="510"/>
                  </a:lnTo>
                  <a:lnTo>
                    <a:pt x="851" y="397"/>
                  </a:lnTo>
                  <a:lnTo>
                    <a:pt x="766" y="397"/>
                  </a:lnTo>
                  <a:lnTo>
                    <a:pt x="766" y="340"/>
                  </a:lnTo>
                  <a:lnTo>
                    <a:pt x="652" y="255"/>
                  </a:lnTo>
                  <a:lnTo>
                    <a:pt x="709" y="142"/>
                  </a:lnTo>
                  <a:lnTo>
                    <a:pt x="624" y="85"/>
                  </a:lnTo>
                  <a:lnTo>
                    <a:pt x="624" y="28"/>
                  </a:lnTo>
                  <a:lnTo>
                    <a:pt x="539" y="0"/>
                  </a:lnTo>
                  <a:lnTo>
                    <a:pt x="511" y="28"/>
                  </a:lnTo>
                  <a:lnTo>
                    <a:pt x="454" y="57"/>
                  </a:lnTo>
                  <a:lnTo>
                    <a:pt x="482" y="85"/>
                  </a:lnTo>
                  <a:lnTo>
                    <a:pt x="454" y="227"/>
                  </a:lnTo>
                  <a:lnTo>
                    <a:pt x="312" y="284"/>
                  </a:lnTo>
                  <a:lnTo>
                    <a:pt x="227" y="425"/>
                  </a:lnTo>
                  <a:lnTo>
                    <a:pt x="170" y="425"/>
                  </a:lnTo>
                  <a:lnTo>
                    <a:pt x="85" y="36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0" name="Freeform 751"/>
            <p:cNvSpPr>
              <a:spLocks/>
            </p:cNvSpPr>
            <p:nvPr/>
          </p:nvSpPr>
          <p:spPr bwMode="auto">
            <a:xfrm>
              <a:off x="2529" y="387"/>
              <a:ext cx="1985" cy="2552"/>
            </a:xfrm>
            <a:custGeom>
              <a:avLst/>
              <a:gdLst>
                <a:gd name="T0" fmla="*/ 482 w 1985"/>
                <a:gd name="T1" fmla="*/ 2495 h 2552"/>
                <a:gd name="T2" fmla="*/ 482 w 1985"/>
                <a:gd name="T3" fmla="*/ 2325 h 2552"/>
                <a:gd name="T4" fmla="*/ 482 w 1985"/>
                <a:gd name="T5" fmla="*/ 2212 h 2552"/>
                <a:gd name="T6" fmla="*/ 397 w 1985"/>
                <a:gd name="T7" fmla="*/ 2155 h 2552"/>
                <a:gd name="T8" fmla="*/ 341 w 1985"/>
                <a:gd name="T9" fmla="*/ 1985 h 2552"/>
                <a:gd name="T10" fmla="*/ 199 w 1985"/>
                <a:gd name="T11" fmla="*/ 2013 h 2552"/>
                <a:gd name="T12" fmla="*/ 256 w 1985"/>
                <a:gd name="T13" fmla="*/ 1900 h 2552"/>
                <a:gd name="T14" fmla="*/ 256 w 1985"/>
                <a:gd name="T15" fmla="*/ 1758 h 2552"/>
                <a:gd name="T16" fmla="*/ 171 w 1985"/>
                <a:gd name="T17" fmla="*/ 1730 h 2552"/>
                <a:gd name="T18" fmla="*/ 57 w 1985"/>
                <a:gd name="T19" fmla="*/ 1701 h 2552"/>
                <a:gd name="T20" fmla="*/ 0 w 1985"/>
                <a:gd name="T21" fmla="*/ 1588 h 2552"/>
                <a:gd name="T22" fmla="*/ 171 w 1985"/>
                <a:gd name="T23" fmla="*/ 1503 h 2552"/>
                <a:gd name="T24" fmla="*/ 256 w 1985"/>
                <a:gd name="T25" fmla="*/ 1418 h 2552"/>
                <a:gd name="T26" fmla="*/ 397 w 1985"/>
                <a:gd name="T27" fmla="*/ 1418 h 2552"/>
                <a:gd name="T28" fmla="*/ 454 w 1985"/>
                <a:gd name="T29" fmla="*/ 1390 h 2552"/>
                <a:gd name="T30" fmla="*/ 567 w 1985"/>
                <a:gd name="T31" fmla="*/ 1276 h 2552"/>
                <a:gd name="T32" fmla="*/ 454 w 1985"/>
                <a:gd name="T33" fmla="*/ 1220 h 2552"/>
                <a:gd name="T34" fmla="*/ 539 w 1985"/>
                <a:gd name="T35" fmla="*/ 1220 h 2552"/>
                <a:gd name="T36" fmla="*/ 709 w 1985"/>
                <a:gd name="T37" fmla="*/ 1106 h 2552"/>
                <a:gd name="T38" fmla="*/ 709 w 1985"/>
                <a:gd name="T39" fmla="*/ 1021 h 2552"/>
                <a:gd name="T40" fmla="*/ 766 w 1985"/>
                <a:gd name="T41" fmla="*/ 1021 h 2552"/>
                <a:gd name="T42" fmla="*/ 908 w 1985"/>
                <a:gd name="T43" fmla="*/ 1049 h 2552"/>
                <a:gd name="T44" fmla="*/ 993 w 1985"/>
                <a:gd name="T45" fmla="*/ 964 h 2552"/>
                <a:gd name="T46" fmla="*/ 1106 w 1985"/>
                <a:gd name="T47" fmla="*/ 851 h 2552"/>
                <a:gd name="T48" fmla="*/ 1163 w 1985"/>
                <a:gd name="T49" fmla="*/ 964 h 2552"/>
                <a:gd name="T50" fmla="*/ 1361 w 1985"/>
                <a:gd name="T51" fmla="*/ 1049 h 2552"/>
                <a:gd name="T52" fmla="*/ 1446 w 1985"/>
                <a:gd name="T53" fmla="*/ 936 h 2552"/>
                <a:gd name="T54" fmla="*/ 1616 w 1985"/>
                <a:gd name="T55" fmla="*/ 879 h 2552"/>
                <a:gd name="T56" fmla="*/ 1475 w 1985"/>
                <a:gd name="T57" fmla="*/ 766 h 2552"/>
                <a:gd name="T58" fmla="*/ 1361 w 1985"/>
                <a:gd name="T59" fmla="*/ 624 h 2552"/>
                <a:gd name="T60" fmla="*/ 1333 w 1985"/>
                <a:gd name="T61" fmla="*/ 454 h 2552"/>
                <a:gd name="T62" fmla="*/ 1248 w 1985"/>
                <a:gd name="T63" fmla="*/ 369 h 2552"/>
                <a:gd name="T64" fmla="*/ 1191 w 1985"/>
                <a:gd name="T65" fmla="*/ 369 h 2552"/>
                <a:gd name="T66" fmla="*/ 1361 w 1985"/>
                <a:gd name="T67" fmla="*/ 284 h 2552"/>
                <a:gd name="T68" fmla="*/ 1361 w 1985"/>
                <a:gd name="T69" fmla="*/ 227 h 2552"/>
                <a:gd name="T70" fmla="*/ 1475 w 1985"/>
                <a:gd name="T71" fmla="*/ 29 h 2552"/>
                <a:gd name="T72" fmla="*/ 1588 w 1985"/>
                <a:gd name="T73" fmla="*/ 142 h 2552"/>
                <a:gd name="T74" fmla="*/ 1645 w 1985"/>
                <a:gd name="T75" fmla="*/ 171 h 2552"/>
                <a:gd name="T76" fmla="*/ 1616 w 1985"/>
                <a:gd name="T77" fmla="*/ 86 h 2552"/>
                <a:gd name="T78" fmla="*/ 1730 w 1985"/>
                <a:gd name="T79" fmla="*/ 57 h 2552"/>
                <a:gd name="T80" fmla="*/ 1786 w 1985"/>
                <a:gd name="T81" fmla="*/ 0 h 2552"/>
                <a:gd name="T82" fmla="*/ 1872 w 1985"/>
                <a:gd name="T83" fmla="*/ 142 h 2552"/>
                <a:gd name="T84" fmla="*/ 1900 w 1985"/>
                <a:gd name="T85" fmla="*/ 312 h 2552"/>
                <a:gd name="T86" fmla="*/ 1957 w 1985"/>
                <a:gd name="T87" fmla="*/ 511 h 2552"/>
                <a:gd name="T88" fmla="*/ 1900 w 1985"/>
                <a:gd name="T89" fmla="*/ 624 h 2552"/>
                <a:gd name="T90" fmla="*/ 1872 w 1985"/>
                <a:gd name="T91" fmla="*/ 766 h 2552"/>
                <a:gd name="T92" fmla="*/ 1645 w 1985"/>
                <a:gd name="T93" fmla="*/ 936 h 2552"/>
                <a:gd name="T94" fmla="*/ 1616 w 1985"/>
                <a:gd name="T95" fmla="*/ 1049 h 2552"/>
                <a:gd name="T96" fmla="*/ 1560 w 1985"/>
                <a:gd name="T97" fmla="*/ 1163 h 2552"/>
                <a:gd name="T98" fmla="*/ 1305 w 1985"/>
                <a:gd name="T99" fmla="*/ 1475 h 2552"/>
                <a:gd name="T100" fmla="*/ 1191 w 1985"/>
                <a:gd name="T101" fmla="*/ 1475 h 2552"/>
                <a:gd name="T102" fmla="*/ 1106 w 1985"/>
                <a:gd name="T103" fmla="*/ 1475 h 2552"/>
                <a:gd name="T104" fmla="*/ 1163 w 1985"/>
                <a:gd name="T105" fmla="*/ 1588 h 2552"/>
                <a:gd name="T106" fmla="*/ 1106 w 1985"/>
                <a:gd name="T107" fmla="*/ 1701 h 2552"/>
                <a:gd name="T108" fmla="*/ 1248 w 1985"/>
                <a:gd name="T109" fmla="*/ 1900 h 2552"/>
                <a:gd name="T110" fmla="*/ 1106 w 1985"/>
                <a:gd name="T111" fmla="*/ 2070 h 2552"/>
                <a:gd name="T112" fmla="*/ 1078 w 1985"/>
                <a:gd name="T113" fmla="*/ 2183 h 2552"/>
                <a:gd name="T114" fmla="*/ 964 w 1985"/>
                <a:gd name="T115" fmla="*/ 2382 h 2552"/>
                <a:gd name="T116" fmla="*/ 879 w 1985"/>
                <a:gd name="T117" fmla="*/ 2354 h 2552"/>
                <a:gd name="T118" fmla="*/ 738 w 1985"/>
                <a:gd name="T119" fmla="*/ 2467 h 2552"/>
                <a:gd name="T120" fmla="*/ 596 w 1985"/>
                <a:gd name="T121" fmla="*/ 2552 h 2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85" h="2552">
                  <a:moveTo>
                    <a:pt x="539" y="2552"/>
                  </a:moveTo>
                  <a:lnTo>
                    <a:pt x="482" y="2495"/>
                  </a:lnTo>
                  <a:lnTo>
                    <a:pt x="511" y="2382"/>
                  </a:lnTo>
                  <a:lnTo>
                    <a:pt x="482" y="2325"/>
                  </a:lnTo>
                  <a:lnTo>
                    <a:pt x="511" y="2268"/>
                  </a:lnTo>
                  <a:lnTo>
                    <a:pt x="482" y="2212"/>
                  </a:lnTo>
                  <a:lnTo>
                    <a:pt x="454" y="2240"/>
                  </a:lnTo>
                  <a:lnTo>
                    <a:pt x="397" y="2155"/>
                  </a:lnTo>
                  <a:lnTo>
                    <a:pt x="397" y="2070"/>
                  </a:lnTo>
                  <a:lnTo>
                    <a:pt x="341" y="1985"/>
                  </a:lnTo>
                  <a:lnTo>
                    <a:pt x="256" y="2042"/>
                  </a:lnTo>
                  <a:lnTo>
                    <a:pt x="199" y="2013"/>
                  </a:lnTo>
                  <a:lnTo>
                    <a:pt x="227" y="1957"/>
                  </a:lnTo>
                  <a:lnTo>
                    <a:pt x="256" y="1900"/>
                  </a:lnTo>
                  <a:lnTo>
                    <a:pt x="227" y="1843"/>
                  </a:lnTo>
                  <a:lnTo>
                    <a:pt x="256" y="1758"/>
                  </a:lnTo>
                  <a:lnTo>
                    <a:pt x="227" y="1730"/>
                  </a:lnTo>
                  <a:lnTo>
                    <a:pt x="171" y="1730"/>
                  </a:lnTo>
                  <a:lnTo>
                    <a:pt x="114" y="1673"/>
                  </a:lnTo>
                  <a:lnTo>
                    <a:pt x="57" y="1701"/>
                  </a:lnTo>
                  <a:lnTo>
                    <a:pt x="0" y="1673"/>
                  </a:lnTo>
                  <a:lnTo>
                    <a:pt x="0" y="1588"/>
                  </a:lnTo>
                  <a:lnTo>
                    <a:pt x="57" y="1588"/>
                  </a:lnTo>
                  <a:lnTo>
                    <a:pt x="171" y="1503"/>
                  </a:lnTo>
                  <a:lnTo>
                    <a:pt x="199" y="1418"/>
                  </a:lnTo>
                  <a:lnTo>
                    <a:pt x="256" y="1418"/>
                  </a:lnTo>
                  <a:lnTo>
                    <a:pt x="284" y="1446"/>
                  </a:lnTo>
                  <a:lnTo>
                    <a:pt x="397" y="1418"/>
                  </a:lnTo>
                  <a:lnTo>
                    <a:pt x="397" y="1361"/>
                  </a:lnTo>
                  <a:lnTo>
                    <a:pt x="454" y="1390"/>
                  </a:lnTo>
                  <a:lnTo>
                    <a:pt x="567" y="1361"/>
                  </a:lnTo>
                  <a:lnTo>
                    <a:pt x="567" y="1276"/>
                  </a:lnTo>
                  <a:lnTo>
                    <a:pt x="482" y="1276"/>
                  </a:lnTo>
                  <a:lnTo>
                    <a:pt x="454" y="1220"/>
                  </a:lnTo>
                  <a:lnTo>
                    <a:pt x="482" y="1163"/>
                  </a:lnTo>
                  <a:lnTo>
                    <a:pt x="539" y="1220"/>
                  </a:lnTo>
                  <a:lnTo>
                    <a:pt x="596" y="1220"/>
                  </a:lnTo>
                  <a:lnTo>
                    <a:pt x="709" y="1106"/>
                  </a:lnTo>
                  <a:lnTo>
                    <a:pt x="653" y="1049"/>
                  </a:lnTo>
                  <a:lnTo>
                    <a:pt x="709" y="1021"/>
                  </a:lnTo>
                  <a:lnTo>
                    <a:pt x="738" y="1049"/>
                  </a:lnTo>
                  <a:lnTo>
                    <a:pt x="766" y="1021"/>
                  </a:lnTo>
                  <a:lnTo>
                    <a:pt x="879" y="1021"/>
                  </a:lnTo>
                  <a:lnTo>
                    <a:pt x="908" y="1049"/>
                  </a:lnTo>
                  <a:lnTo>
                    <a:pt x="993" y="1021"/>
                  </a:lnTo>
                  <a:lnTo>
                    <a:pt x="993" y="964"/>
                  </a:lnTo>
                  <a:lnTo>
                    <a:pt x="1078" y="908"/>
                  </a:lnTo>
                  <a:lnTo>
                    <a:pt x="1106" y="851"/>
                  </a:lnTo>
                  <a:lnTo>
                    <a:pt x="1163" y="879"/>
                  </a:lnTo>
                  <a:lnTo>
                    <a:pt x="1163" y="964"/>
                  </a:lnTo>
                  <a:lnTo>
                    <a:pt x="1248" y="1049"/>
                  </a:lnTo>
                  <a:lnTo>
                    <a:pt x="1361" y="1049"/>
                  </a:lnTo>
                  <a:lnTo>
                    <a:pt x="1390" y="964"/>
                  </a:lnTo>
                  <a:lnTo>
                    <a:pt x="1446" y="936"/>
                  </a:lnTo>
                  <a:lnTo>
                    <a:pt x="1475" y="964"/>
                  </a:lnTo>
                  <a:lnTo>
                    <a:pt x="1616" y="879"/>
                  </a:lnTo>
                  <a:lnTo>
                    <a:pt x="1560" y="765"/>
                  </a:lnTo>
                  <a:lnTo>
                    <a:pt x="1475" y="766"/>
                  </a:lnTo>
                  <a:lnTo>
                    <a:pt x="1475" y="709"/>
                  </a:lnTo>
                  <a:lnTo>
                    <a:pt x="1361" y="624"/>
                  </a:lnTo>
                  <a:lnTo>
                    <a:pt x="1418" y="511"/>
                  </a:lnTo>
                  <a:lnTo>
                    <a:pt x="1333" y="454"/>
                  </a:lnTo>
                  <a:lnTo>
                    <a:pt x="1333" y="397"/>
                  </a:lnTo>
                  <a:lnTo>
                    <a:pt x="1248" y="369"/>
                  </a:lnTo>
                  <a:lnTo>
                    <a:pt x="1220" y="397"/>
                  </a:lnTo>
                  <a:lnTo>
                    <a:pt x="1191" y="369"/>
                  </a:lnTo>
                  <a:lnTo>
                    <a:pt x="1220" y="284"/>
                  </a:lnTo>
                  <a:lnTo>
                    <a:pt x="1361" y="284"/>
                  </a:lnTo>
                  <a:lnTo>
                    <a:pt x="1418" y="256"/>
                  </a:lnTo>
                  <a:lnTo>
                    <a:pt x="1361" y="227"/>
                  </a:lnTo>
                  <a:lnTo>
                    <a:pt x="1390" y="86"/>
                  </a:lnTo>
                  <a:lnTo>
                    <a:pt x="1475" y="29"/>
                  </a:lnTo>
                  <a:lnTo>
                    <a:pt x="1588" y="57"/>
                  </a:lnTo>
                  <a:lnTo>
                    <a:pt x="1588" y="142"/>
                  </a:lnTo>
                  <a:lnTo>
                    <a:pt x="1616" y="199"/>
                  </a:lnTo>
                  <a:lnTo>
                    <a:pt x="1645" y="171"/>
                  </a:lnTo>
                  <a:lnTo>
                    <a:pt x="1616" y="142"/>
                  </a:lnTo>
                  <a:lnTo>
                    <a:pt x="1616" y="86"/>
                  </a:lnTo>
                  <a:lnTo>
                    <a:pt x="1673" y="86"/>
                  </a:lnTo>
                  <a:lnTo>
                    <a:pt x="1730" y="57"/>
                  </a:lnTo>
                  <a:lnTo>
                    <a:pt x="1701" y="0"/>
                  </a:lnTo>
                  <a:lnTo>
                    <a:pt x="1786" y="0"/>
                  </a:lnTo>
                  <a:lnTo>
                    <a:pt x="1815" y="86"/>
                  </a:lnTo>
                  <a:lnTo>
                    <a:pt x="1872" y="142"/>
                  </a:lnTo>
                  <a:lnTo>
                    <a:pt x="1815" y="256"/>
                  </a:lnTo>
                  <a:lnTo>
                    <a:pt x="1900" y="312"/>
                  </a:lnTo>
                  <a:lnTo>
                    <a:pt x="1957" y="312"/>
                  </a:lnTo>
                  <a:lnTo>
                    <a:pt x="1957" y="511"/>
                  </a:lnTo>
                  <a:lnTo>
                    <a:pt x="1985" y="539"/>
                  </a:lnTo>
                  <a:lnTo>
                    <a:pt x="1900" y="624"/>
                  </a:lnTo>
                  <a:lnTo>
                    <a:pt x="1872" y="596"/>
                  </a:lnTo>
                  <a:lnTo>
                    <a:pt x="1872" y="766"/>
                  </a:lnTo>
                  <a:lnTo>
                    <a:pt x="1701" y="936"/>
                  </a:lnTo>
                  <a:lnTo>
                    <a:pt x="1645" y="936"/>
                  </a:lnTo>
                  <a:lnTo>
                    <a:pt x="1616" y="993"/>
                  </a:lnTo>
                  <a:lnTo>
                    <a:pt x="1616" y="1049"/>
                  </a:lnTo>
                  <a:lnTo>
                    <a:pt x="1645" y="1106"/>
                  </a:lnTo>
                  <a:lnTo>
                    <a:pt x="1560" y="1163"/>
                  </a:lnTo>
                  <a:lnTo>
                    <a:pt x="1418" y="1475"/>
                  </a:lnTo>
                  <a:lnTo>
                    <a:pt x="1305" y="1475"/>
                  </a:lnTo>
                  <a:lnTo>
                    <a:pt x="1276" y="1446"/>
                  </a:lnTo>
                  <a:lnTo>
                    <a:pt x="1191" y="1475"/>
                  </a:lnTo>
                  <a:lnTo>
                    <a:pt x="1134" y="1418"/>
                  </a:lnTo>
                  <a:lnTo>
                    <a:pt x="1106" y="1475"/>
                  </a:lnTo>
                  <a:lnTo>
                    <a:pt x="1163" y="1531"/>
                  </a:lnTo>
                  <a:lnTo>
                    <a:pt x="1163" y="1588"/>
                  </a:lnTo>
                  <a:lnTo>
                    <a:pt x="1078" y="1616"/>
                  </a:lnTo>
                  <a:lnTo>
                    <a:pt x="1106" y="1701"/>
                  </a:lnTo>
                  <a:lnTo>
                    <a:pt x="1191" y="1730"/>
                  </a:lnTo>
                  <a:lnTo>
                    <a:pt x="1248" y="1900"/>
                  </a:lnTo>
                  <a:lnTo>
                    <a:pt x="1163" y="2070"/>
                  </a:lnTo>
                  <a:lnTo>
                    <a:pt x="1106" y="2070"/>
                  </a:lnTo>
                  <a:lnTo>
                    <a:pt x="1049" y="2127"/>
                  </a:lnTo>
                  <a:lnTo>
                    <a:pt x="1078" y="2183"/>
                  </a:lnTo>
                  <a:lnTo>
                    <a:pt x="993" y="2183"/>
                  </a:lnTo>
                  <a:lnTo>
                    <a:pt x="964" y="2382"/>
                  </a:lnTo>
                  <a:lnTo>
                    <a:pt x="908" y="2410"/>
                  </a:lnTo>
                  <a:lnTo>
                    <a:pt x="879" y="2354"/>
                  </a:lnTo>
                  <a:lnTo>
                    <a:pt x="766" y="2410"/>
                  </a:lnTo>
                  <a:lnTo>
                    <a:pt x="738" y="2467"/>
                  </a:lnTo>
                  <a:lnTo>
                    <a:pt x="596" y="2495"/>
                  </a:lnTo>
                  <a:lnTo>
                    <a:pt x="596" y="2552"/>
                  </a:lnTo>
                  <a:lnTo>
                    <a:pt x="539" y="255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1" name="Freeform 752"/>
            <p:cNvSpPr>
              <a:spLocks/>
            </p:cNvSpPr>
            <p:nvPr/>
          </p:nvSpPr>
          <p:spPr bwMode="auto">
            <a:xfrm>
              <a:off x="2529" y="1323"/>
              <a:ext cx="2297" cy="2892"/>
            </a:xfrm>
            <a:custGeom>
              <a:avLst/>
              <a:gdLst>
                <a:gd name="T0" fmla="*/ 1616 w 2297"/>
                <a:gd name="T1" fmla="*/ 57 h 2892"/>
                <a:gd name="T2" fmla="*/ 1560 w 2297"/>
                <a:gd name="T3" fmla="*/ 227 h 2892"/>
                <a:gd name="T4" fmla="*/ 1276 w 2297"/>
                <a:gd name="T5" fmla="*/ 510 h 2892"/>
                <a:gd name="T6" fmla="*/ 1106 w 2297"/>
                <a:gd name="T7" fmla="*/ 539 h 2892"/>
                <a:gd name="T8" fmla="*/ 1078 w 2297"/>
                <a:gd name="T9" fmla="*/ 680 h 2892"/>
                <a:gd name="T10" fmla="*/ 1248 w 2297"/>
                <a:gd name="T11" fmla="*/ 964 h 2892"/>
                <a:gd name="T12" fmla="*/ 1049 w 2297"/>
                <a:gd name="T13" fmla="*/ 1191 h 2892"/>
                <a:gd name="T14" fmla="*/ 964 w 2297"/>
                <a:gd name="T15" fmla="*/ 1446 h 2892"/>
                <a:gd name="T16" fmla="*/ 766 w 2297"/>
                <a:gd name="T17" fmla="*/ 1474 h 2892"/>
                <a:gd name="T18" fmla="*/ 596 w 2297"/>
                <a:gd name="T19" fmla="*/ 1616 h 2892"/>
                <a:gd name="T20" fmla="*/ 511 w 2297"/>
                <a:gd name="T21" fmla="*/ 1758 h 2892"/>
                <a:gd name="T22" fmla="*/ 397 w 2297"/>
                <a:gd name="T23" fmla="*/ 1956 h 2892"/>
                <a:gd name="T24" fmla="*/ 397 w 2297"/>
                <a:gd name="T25" fmla="*/ 2098 h 2892"/>
                <a:gd name="T26" fmla="*/ 227 w 2297"/>
                <a:gd name="T27" fmla="*/ 2211 h 2892"/>
                <a:gd name="T28" fmla="*/ 227 w 2297"/>
                <a:gd name="T29" fmla="*/ 2325 h 2892"/>
                <a:gd name="T30" fmla="*/ 0 w 2297"/>
                <a:gd name="T31" fmla="*/ 2750 h 2892"/>
                <a:gd name="T32" fmla="*/ 199 w 2297"/>
                <a:gd name="T33" fmla="*/ 2778 h 2892"/>
                <a:gd name="T34" fmla="*/ 369 w 2297"/>
                <a:gd name="T35" fmla="*/ 2778 h 2892"/>
                <a:gd name="T36" fmla="*/ 426 w 2297"/>
                <a:gd name="T37" fmla="*/ 2495 h 2892"/>
                <a:gd name="T38" fmla="*/ 539 w 2297"/>
                <a:gd name="T39" fmla="*/ 2608 h 2892"/>
                <a:gd name="T40" fmla="*/ 482 w 2297"/>
                <a:gd name="T41" fmla="*/ 2807 h 2892"/>
                <a:gd name="T42" fmla="*/ 601 w 2297"/>
                <a:gd name="T43" fmla="*/ 2675 h 2892"/>
                <a:gd name="T44" fmla="*/ 647 w 2297"/>
                <a:gd name="T45" fmla="*/ 2807 h 2892"/>
                <a:gd name="T46" fmla="*/ 741 w 2297"/>
                <a:gd name="T47" fmla="*/ 2785 h 2892"/>
                <a:gd name="T48" fmla="*/ 789 w 2297"/>
                <a:gd name="T49" fmla="*/ 2777 h 2892"/>
                <a:gd name="T50" fmla="*/ 851 w 2297"/>
                <a:gd name="T51" fmla="*/ 2665 h 2892"/>
                <a:gd name="T52" fmla="*/ 851 w 2297"/>
                <a:gd name="T53" fmla="*/ 2551 h 2892"/>
                <a:gd name="T54" fmla="*/ 738 w 2297"/>
                <a:gd name="T55" fmla="*/ 2438 h 2892"/>
                <a:gd name="T56" fmla="*/ 964 w 2297"/>
                <a:gd name="T57" fmla="*/ 2211 h 2892"/>
                <a:gd name="T58" fmla="*/ 1220 w 2297"/>
                <a:gd name="T59" fmla="*/ 2098 h 2892"/>
                <a:gd name="T60" fmla="*/ 1276 w 2297"/>
                <a:gd name="T61" fmla="*/ 2041 h 2892"/>
                <a:gd name="T62" fmla="*/ 1303 w 2297"/>
                <a:gd name="T63" fmla="*/ 1925 h 2892"/>
                <a:gd name="T64" fmla="*/ 1531 w 2297"/>
                <a:gd name="T65" fmla="*/ 1899 h 2892"/>
                <a:gd name="T66" fmla="*/ 1673 w 2297"/>
                <a:gd name="T67" fmla="*/ 1928 h 2892"/>
                <a:gd name="T68" fmla="*/ 1815 w 2297"/>
                <a:gd name="T69" fmla="*/ 1984 h 2892"/>
                <a:gd name="T70" fmla="*/ 1957 w 2297"/>
                <a:gd name="T71" fmla="*/ 2013 h 2892"/>
                <a:gd name="T72" fmla="*/ 2042 w 2297"/>
                <a:gd name="T73" fmla="*/ 1843 h 2892"/>
                <a:gd name="T74" fmla="*/ 2127 w 2297"/>
                <a:gd name="T75" fmla="*/ 1729 h 2892"/>
                <a:gd name="T76" fmla="*/ 2098 w 2297"/>
                <a:gd name="T77" fmla="*/ 1503 h 2892"/>
                <a:gd name="T78" fmla="*/ 2098 w 2297"/>
                <a:gd name="T79" fmla="*/ 1332 h 2892"/>
                <a:gd name="T80" fmla="*/ 2098 w 2297"/>
                <a:gd name="T81" fmla="*/ 1134 h 2892"/>
                <a:gd name="T82" fmla="*/ 2127 w 2297"/>
                <a:gd name="T83" fmla="*/ 936 h 2892"/>
                <a:gd name="T84" fmla="*/ 2155 w 2297"/>
                <a:gd name="T85" fmla="*/ 709 h 2892"/>
                <a:gd name="T86" fmla="*/ 2240 w 2297"/>
                <a:gd name="T87" fmla="*/ 567 h 2892"/>
                <a:gd name="T88" fmla="*/ 2098 w 2297"/>
                <a:gd name="T89" fmla="*/ 340 h 2892"/>
                <a:gd name="T90" fmla="*/ 1843 w 2297"/>
                <a:gd name="T91" fmla="*/ 369 h 2892"/>
                <a:gd name="T92" fmla="*/ 1815 w 2297"/>
                <a:gd name="T93" fmla="*/ 227 h 2892"/>
                <a:gd name="T94" fmla="*/ 1758 w 2297"/>
                <a:gd name="T95" fmla="*/ 113 h 2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97" h="2892">
                  <a:moveTo>
                    <a:pt x="1730" y="0"/>
                  </a:moveTo>
                  <a:lnTo>
                    <a:pt x="1645" y="0"/>
                  </a:lnTo>
                  <a:lnTo>
                    <a:pt x="1616" y="57"/>
                  </a:lnTo>
                  <a:lnTo>
                    <a:pt x="1616" y="113"/>
                  </a:lnTo>
                  <a:lnTo>
                    <a:pt x="1645" y="170"/>
                  </a:lnTo>
                  <a:lnTo>
                    <a:pt x="1560" y="227"/>
                  </a:lnTo>
                  <a:lnTo>
                    <a:pt x="1418" y="539"/>
                  </a:lnTo>
                  <a:lnTo>
                    <a:pt x="1305" y="539"/>
                  </a:lnTo>
                  <a:lnTo>
                    <a:pt x="1276" y="510"/>
                  </a:lnTo>
                  <a:lnTo>
                    <a:pt x="1191" y="539"/>
                  </a:lnTo>
                  <a:lnTo>
                    <a:pt x="1134" y="482"/>
                  </a:lnTo>
                  <a:lnTo>
                    <a:pt x="1106" y="539"/>
                  </a:lnTo>
                  <a:lnTo>
                    <a:pt x="1163" y="595"/>
                  </a:lnTo>
                  <a:lnTo>
                    <a:pt x="1163" y="652"/>
                  </a:lnTo>
                  <a:lnTo>
                    <a:pt x="1078" y="680"/>
                  </a:lnTo>
                  <a:lnTo>
                    <a:pt x="1106" y="765"/>
                  </a:lnTo>
                  <a:lnTo>
                    <a:pt x="1191" y="794"/>
                  </a:lnTo>
                  <a:lnTo>
                    <a:pt x="1248" y="964"/>
                  </a:lnTo>
                  <a:lnTo>
                    <a:pt x="1163" y="1134"/>
                  </a:lnTo>
                  <a:lnTo>
                    <a:pt x="1106" y="1134"/>
                  </a:lnTo>
                  <a:lnTo>
                    <a:pt x="1049" y="1191"/>
                  </a:lnTo>
                  <a:lnTo>
                    <a:pt x="1078" y="1247"/>
                  </a:lnTo>
                  <a:lnTo>
                    <a:pt x="993" y="1247"/>
                  </a:lnTo>
                  <a:lnTo>
                    <a:pt x="964" y="1446"/>
                  </a:lnTo>
                  <a:lnTo>
                    <a:pt x="908" y="1474"/>
                  </a:lnTo>
                  <a:lnTo>
                    <a:pt x="879" y="1418"/>
                  </a:lnTo>
                  <a:lnTo>
                    <a:pt x="766" y="1474"/>
                  </a:lnTo>
                  <a:lnTo>
                    <a:pt x="738" y="1531"/>
                  </a:lnTo>
                  <a:lnTo>
                    <a:pt x="596" y="1559"/>
                  </a:lnTo>
                  <a:lnTo>
                    <a:pt x="596" y="1616"/>
                  </a:lnTo>
                  <a:lnTo>
                    <a:pt x="539" y="1616"/>
                  </a:lnTo>
                  <a:lnTo>
                    <a:pt x="454" y="1673"/>
                  </a:lnTo>
                  <a:lnTo>
                    <a:pt x="511" y="1758"/>
                  </a:lnTo>
                  <a:lnTo>
                    <a:pt x="454" y="1758"/>
                  </a:lnTo>
                  <a:lnTo>
                    <a:pt x="369" y="1928"/>
                  </a:lnTo>
                  <a:lnTo>
                    <a:pt x="397" y="1956"/>
                  </a:lnTo>
                  <a:lnTo>
                    <a:pt x="339" y="2015"/>
                  </a:lnTo>
                  <a:lnTo>
                    <a:pt x="371" y="2017"/>
                  </a:lnTo>
                  <a:lnTo>
                    <a:pt x="397" y="2098"/>
                  </a:lnTo>
                  <a:lnTo>
                    <a:pt x="284" y="2183"/>
                  </a:lnTo>
                  <a:lnTo>
                    <a:pt x="256" y="2155"/>
                  </a:lnTo>
                  <a:lnTo>
                    <a:pt x="227" y="2211"/>
                  </a:lnTo>
                  <a:lnTo>
                    <a:pt x="284" y="2240"/>
                  </a:lnTo>
                  <a:lnTo>
                    <a:pt x="284" y="2296"/>
                  </a:lnTo>
                  <a:lnTo>
                    <a:pt x="227" y="2325"/>
                  </a:lnTo>
                  <a:lnTo>
                    <a:pt x="256" y="2353"/>
                  </a:lnTo>
                  <a:lnTo>
                    <a:pt x="57" y="2608"/>
                  </a:lnTo>
                  <a:lnTo>
                    <a:pt x="0" y="2750"/>
                  </a:lnTo>
                  <a:lnTo>
                    <a:pt x="29" y="2778"/>
                  </a:lnTo>
                  <a:lnTo>
                    <a:pt x="171" y="2750"/>
                  </a:lnTo>
                  <a:lnTo>
                    <a:pt x="199" y="2778"/>
                  </a:lnTo>
                  <a:lnTo>
                    <a:pt x="284" y="2750"/>
                  </a:lnTo>
                  <a:lnTo>
                    <a:pt x="312" y="2778"/>
                  </a:lnTo>
                  <a:lnTo>
                    <a:pt x="369" y="2778"/>
                  </a:lnTo>
                  <a:lnTo>
                    <a:pt x="426" y="2665"/>
                  </a:lnTo>
                  <a:lnTo>
                    <a:pt x="369" y="2608"/>
                  </a:lnTo>
                  <a:lnTo>
                    <a:pt x="426" y="2495"/>
                  </a:lnTo>
                  <a:lnTo>
                    <a:pt x="497" y="2465"/>
                  </a:lnTo>
                  <a:lnTo>
                    <a:pt x="454" y="2608"/>
                  </a:lnTo>
                  <a:lnTo>
                    <a:pt x="539" y="2608"/>
                  </a:lnTo>
                  <a:lnTo>
                    <a:pt x="454" y="2807"/>
                  </a:lnTo>
                  <a:lnTo>
                    <a:pt x="482" y="2892"/>
                  </a:lnTo>
                  <a:lnTo>
                    <a:pt x="482" y="2807"/>
                  </a:lnTo>
                  <a:lnTo>
                    <a:pt x="539" y="2778"/>
                  </a:lnTo>
                  <a:lnTo>
                    <a:pt x="567" y="2693"/>
                  </a:lnTo>
                  <a:lnTo>
                    <a:pt x="601" y="2675"/>
                  </a:lnTo>
                  <a:lnTo>
                    <a:pt x="639" y="2743"/>
                  </a:lnTo>
                  <a:lnTo>
                    <a:pt x="596" y="2807"/>
                  </a:lnTo>
                  <a:lnTo>
                    <a:pt x="647" y="2807"/>
                  </a:lnTo>
                  <a:lnTo>
                    <a:pt x="653" y="2863"/>
                  </a:lnTo>
                  <a:lnTo>
                    <a:pt x="691" y="2799"/>
                  </a:lnTo>
                  <a:lnTo>
                    <a:pt x="741" y="2785"/>
                  </a:lnTo>
                  <a:lnTo>
                    <a:pt x="737" y="2835"/>
                  </a:lnTo>
                  <a:lnTo>
                    <a:pt x="789" y="2815"/>
                  </a:lnTo>
                  <a:lnTo>
                    <a:pt x="789" y="2777"/>
                  </a:lnTo>
                  <a:lnTo>
                    <a:pt x="766" y="2750"/>
                  </a:lnTo>
                  <a:lnTo>
                    <a:pt x="879" y="2693"/>
                  </a:lnTo>
                  <a:lnTo>
                    <a:pt x="851" y="2665"/>
                  </a:lnTo>
                  <a:lnTo>
                    <a:pt x="794" y="2665"/>
                  </a:lnTo>
                  <a:lnTo>
                    <a:pt x="794" y="2608"/>
                  </a:lnTo>
                  <a:lnTo>
                    <a:pt x="851" y="2551"/>
                  </a:lnTo>
                  <a:lnTo>
                    <a:pt x="794" y="2523"/>
                  </a:lnTo>
                  <a:lnTo>
                    <a:pt x="738" y="2523"/>
                  </a:lnTo>
                  <a:lnTo>
                    <a:pt x="738" y="2438"/>
                  </a:lnTo>
                  <a:lnTo>
                    <a:pt x="879" y="2353"/>
                  </a:lnTo>
                  <a:lnTo>
                    <a:pt x="877" y="2269"/>
                  </a:lnTo>
                  <a:lnTo>
                    <a:pt x="964" y="2211"/>
                  </a:lnTo>
                  <a:lnTo>
                    <a:pt x="1049" y="2296"/>
                  </a:lnTo>
                  <a:lnTo>
                    <a:pt x="1191" y="2240"/>
                  </a:lnTo>
                  <a:lnTo>
                    <a:pt x="1220" y="2098"/>
                  </a:lnTo>
                  <a:lnTo>
                    <a:pt x="1276" y="2126"/>
                  </a:lnTo>
                  <a:lnTo>
                    <a:pt x="1305" y="2098"/>
                  </a:lnTo>
                  <a:lnTo>
                    <a:pt x="1276" y="2041"/>
                  </a:lnTo>
                  <a:lnTo>
                    <a:pt x="1333" y="1984"/>
                  </a:lnTo>
                  <a:lnTo>
                    <a:pt x="1305" y="1956"/>
                  </a:lnTo>
                  <a:lnTo>
                    <a:pt x="1303" y="1925"/>
                  </a:lnTo>
                  <a:lnTo>
                    <a:pt x="1475" y="1984"/>
                  </a:lnTo>
                  <a:lnTo>
                    <a:pt x="1531" y="1984"/>
                  </a:lnTo>
                  <a:lnTo>
                    <a:pt x="1531" y="1899"/>
                  </a:lnTo>
                  <a:lnTo>
                    <a:pt x="1560" y="1871"/>
                  </a:lnTo>
                  <a:lnTo>
                    <a:pt x="1645" y="1899"/>
                  </a:lnTo>
                  <a:lnTo>
                    <a:pt x="1673" y="1928"/>
                  </a:lnTo>
                  <a:lnTo>
                    <a:pt x="1645" y="2013"/>
                  </a:lnTo>
                  <a:lnTo>
                    <a:pt x="1786" y="2041"/>
                  </a:lnTo>
                  <a:lnTo>
                    <a:pt x="1815" y="1984"/>
                  </a:lnTo>
                  <a:lnTo>
                    <a:pt x="1872" y="1984"/>
                  </a:lnTo>
                  <a:lnTo>
                    <a:pt x="1900" y="2041"/>
                  </a:lnTo>
                  <a:lnTo>
                    <a:pt x="1957" y="2013"/>
                  </a:lnTo>
                  <a:lnTo>
                    <a:pt x="1985" y="1956"/>
                  </a:lnTo>
                  <a:lnTo>
                    <a:pt x="1957" y="1871"/>
                  </a:lnTo>
                  <a:lnTo>
                    <a:pt x="2042" y="1843"/>
                  </a:lnTo>
                  <a:lnTo>
                    <a:pt x="2013" y="1786"/>
                  </a:lnTo>
                  <a:lnTo>
                    <a:pt x="2013" y="1729"/>
                  </a:lnTo>
                  <a:lnTo>
                    <a:pt x="2127" y="1729"/>
                  </a:lnTo>
                  <a:lnTo>
                    <a:pt x="2155" y="1673"/>
                  </a:lnTo>
                  <a:lnTo>
                    <a:pt x="2098" y="1616"/>
                  </a:lnTo>
                  <a:lnTo>
                    <a:pt x="2098" y="1503"/>
                  </a:lnTo>
                  <a:lnTo>
                    <a:pt x="2042" y="1389"/>
                  </a:lnTo>
                  <a:lnTo>
                    <a:pt x="2042" y="1332"/>
                  </a:lnTo>
                  <a:lnTo>
                    <a:pt x="2098" y="1332"/>
                  </a:lnTo>
                  <a:lnTo>
                    <a:pt x="2127" y="1247"/>
                  </a:lnTo>
                  <a:lnTo>
                    <a:pt x="2042" y="1162"/>
                  </a:lnTo>
                  <a:lnTo>
                    <a:pt x="2098" y="1134"/>
                  </a:lnTo>
                  <a:lnTo>
                    <a:pt x="2070" y="1049"/>
                  </a:lnTo>
                  <a:lnTo>
                    <a:pt x="2070" y="936"/>
                  </a:lnTo>
                  <a:lnTo>
                    <a:pt x="2127" y="936"/>
                  </a:lnTo>
                  <a:lnTo>
                    <a:pt x="2127" y="851"/>
                  </a:lnTo>
                  <a:lnTo>
                    <a:pt x="2183" y="822"/>
                  </a:lnTo>
                  <a:lnTo>
                    <a:pt x="2155" y="709"/>
                  </a:lnTo>
                  <a:lnTo>
                    <a:pt x="2155" y="652"/>
                  </a:lnTo>
                  <a:lnTo>
                    <a:pt x="2212" y="624"/>
                  </a:lnTo>
                  <a:lnTo>
                    <a:pt x="2240" y="567"/>
                  </a:lnTo>
                  <a:lnTo>
                    <a:pt x="2297" y="369"/>
                  </a:lnTo>
                  <a:lnTo>
                    <a:pt x="2127" y="369"/>
                  </a:lnTo>
                  <a:lnTo>
                    <a:pt x="2098" y="340"/>
                  </a:lnTo>
                  <a:lnTo>
                    <a:pt x="2042" y="397"/>
                  </a:lnTo>
                  <a:lnTo>
                    <a:pt x="1928" y="397"/>
                  </a:lnTo>
                  <a:lnTo>
                    <a:pt x="1843" y="369"/>
                  </a:lnTo>
                  <a:lnTo>
                    <a:pt x="1815" y="340"/>
                  </a:lnTo>
                  <a:lnTo>
                    <a:pt x="1843" y="284"/>
                  </a:lnTo>
                  <a:lnTo>
                    <a:pt x="1815" y="227"/>
                  </a:lnTo>
                  <a:lnTo>
                    <a:pt x="1872" y="170"/>
                  </a:lnTo>
                  <a:lnTo>
                    <a:pt x="1843" y="113"/>
                  </a:lnTo>
                  <a:lnTo>
                    <a:pt x="1758" y="113"/>
                  </a:lnTo>
                  <a:lnTo>
                    <a:pt x="1786" y="57"/>
                  </a:lnTo>
                  <a:lnTo>
                    <a:pt x="173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2" name="Freeform 753"/>
            <p:cNvSpPr>
              <a:spLocks/>
            </p:cNvSpPr>
            <p:nvPr/>
          </p:nvSpPr>
          <p:spPr bwMode="auto">
            <a:xfrm>
              <a:off x="4089" y="2145"/>
              <a:ext cx="1786" cy="2126"/>
            </a:xfrm>
            <a:custGeom>
              <a:avLst/>
              <a:gdLst>
                <a:gd name="T0" fmla="*/ 567 w 1786"/>
                <a:gd name="T1" fmla="*/ 114 h 2126"/>
                <a:gd name="T2" fmla="*/ 538 w 1786"/>
                <a:gd name="T3" fmla="*/ 312 h 2126"/>
                <a:gd name="T4" fmla="*/ 538 w 1786"/>
                <a:gd name="T5" fmla="*/ 510 h 2126"/>
                <a:gd name="T6" fmla="*/ 538 w 1786"/>
                <a:gd name="T7" fmla="*/ 681 h 2126"/>
                <a:gd name="T8" fmla="*/ 567 w 1786"/>
                <a:gd name="T9" fmla="*/ 907 h 2126"/>
                <a:gd name="T10" fmla="*/ 482 w 1786"/>
                <a:gd name="T11" fmla="*/ 1021 h 2126"/>
                <a:gd name="T12" fmla="*/ 397 w 1786"/>
                <a:gd name="T13" fmla="*/ 1191 h 2126"/>
                <a:gd name="T14" fmla="*/ 255 w 1786"/>
                <a:gd name="T15" fmla="*/ 1162 h 2126"/>
                <a:gd name="T16" fmla="*/ 56 w 1786"/>
                <a:gd name="T17" fmla="*/ 1191 h 2126"/>
                <a:gd name="T18" fmla="*/ 0 w 1786"/>
                <a:gd name="T19" fmla="*/ 1361 h 2126"/>
                <a:gd name="T20" fmla="*/ 0 w 1786"/>
                <a:gd name="T21" fmla="*/ 1503 h 2126"/>
                <a:gd name="T22" fmla="*/ 141 w 1786"/>
                <a:gd name="T23" fmla="*/ 1616 h 2126"/>
                <a:gd name="T24" fmla="*/ 198 w 1786"/>
                <a:gd name="T25" fmla="*/ 1701 h 2126"/>
                <a:gd name="T26" fmla="*/ 255 w 1786"/>
                <a:gd name="T27" fmla="*/ 1701 h 2126"/>
                <a:gd name="T28" fmla="*/ 567 w 1786"/>
                <a:gd name="T29" fmla="*/ 1559 h 2126"/>
                <a:gd name="T30" fmla="*/ 567 w 1786"/>
                <a:gd name="T31" fmla="*/ 1644 h 2126"/>
                <a:gd name="T32" fmla="*/ 680 w 1786"/>
                <a:gd name="T33" fmla="*/ 1815 h 2126"/>
                <a:gd name="T34" fmla="*/ 765 w 1786"/>
                <a:gd name="T35" fmla="*/ 1871 h 2126"/>
                <a:gd name="T36" fmla="*/ 623 w 1786"/>
                <a:gd name="T37" fmla="*/ 2041 h 2126"/>
                <a:gd name="T38" fmla="*/ 765 w 1786"/>
                <a:gd name="T39" fmla="*/ 2126 h 2126"/>
                <a:gd name="T40" fmla="*/ 793 w 1786"/>
                <a:gd name="T41" fmla="*/ 2041 h 2126"/>
                <a:gd name="T42" fmla="*/ 879 w 1786"/>
                <a:gd name="T43" fmla="*/ 1900 h 2126"/>
                <a:gd name="T44" fmla="*/ 1077 w 1786"/>
                <a:gd name="T45" fmla="*/ 1644 h 2126"/>
                <a:gd name="T46" fmla="*/ 1049 w 1786"/>
                <a:gd name="T47" fmla="*/ 1361 h 2126"/>
                <a:gd name="T48" fmla="*/ 1190 w 1786"/>
                <a:gd name="T49" fmla="*/ 1333 h 2126"/>
                <a:gd name="T50" fmla="*/ 1134 w 1786"/>
                <a:gd name="T51" fmla="*/ 1418 h 2126"/>
                <a:gd name="T52" fmla="*/ 1304 w 1786"/>
                <a:gd name="T53" fmla="*/ 1559 h 2126"/>
                <a:gd name="T54" fmla="*/ 1360 w 1786"/>
                <a:gd name="T55" fmla="*/ 1588 h 2126"/>
                <a:gd name="T56" fmla="*/ 1360 w 1786"/>
                <a:gd name="T57" fmla="*/ 1815 h 2126"/>
                <a:gd name="T58" fmla="*/ 1502 w 1786"/>
                <a:gd name="T59" fmla="*/ 1843 h 2126"/>
                <a:gd name="T60" fmla="*/ 1616 w 1786"/>
                <a:gd name="T61" fmla="*/ 1786 h 2126"/>
                <a:gd name="T62" fmla="*/ 1786 w 1786"/>
                <a:gd name="T63" fmla="*/ 1559 h 2126"/>
                <a:gd name="T64" fmla="*/ 1672 w 1786"/>
                <a:gd name="T65" fmla="*/ 1559 h 2126"/>
                <a:gd name="T66" fmla="*/ 1559 w 1786"/>
                <a:gd name="T67" fmla="*/ 1446 h 2126"/>
                <a:gd name="T68" fmla="*/ 1474 w 1786"/>
                <a:gd name="T69" fmla="*/ 1162 h 2126"/>
                <a:gd name="T70" fmla="*/ 1502 w 1786"/>
                <a:gd name="T71" fmla="*/ 964 h 2126"/>
                <a:gd name="T72" fmla="*/ 1389 w 1786"/>
                <a:gd name="T73" fmla="*/ 851 h 2126"/>
                <a:gd name="T74" fmla="*/ 1275 w 1786"/>
                <a:gd name="T75" fmla="*/ 737 h 2126"/>
                <a:gd name="T76" fmla="*/ 1162 w 1786"/>
                <a:gd name="T77" fmla="*/ 624 h 2126"/>
                <a:gd name="T78" fmla="*/ 1134 w 1786"/>
                <a:gd name="T79" fmla="*/ 284 h 2126"/>
                <a:gd name="T80" fmla="*/ 964 w 1786"/>
                <a:gd name="T81" fmla="*/ 227 h 2126"/>
                <a:gd name="T82" fmla="*/ 822 w 1786"/>
                <a:gd name="T83" fmla="*/ 284 h 2126"/>
                <a:gd name="T84" fmla="*/ 737 w 1786"/>
                <a:gd name="T85" fmla="*/ 142 h 2126"/>
                <a:gd name="T86" fmla="*/ 652 w 1786"/>
                <a:gd name="T87" fmla="*/ 0 h 2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86" h="2126">
                  <a:moveTo>
                    <a:pt x="623" y="0"/>
                  </a:moveTo>
                  <a:lnTo>
                    <a:pt x="567" y="29"/>
                  </a:lnTo>
                  <a:lnTo>
                    <a:pt x="567" y="114"/>
                  </a:lnTo>
                  <a:lnTo>
                    <a:pt x="510" y="114"/>
                  </a:lnTo>
                  <a:lnTo>
                    <a:pt x="510" y="227"/>
                  </a:lnTo>
                  <a:lnTo>
                    <a:pt x="538" y="312"/>
                  </a:lnTo>
                  <a:lnTo>
                    <a:pt x="482" y="340"/>
                  </a:lnTo>
                  <a:lnTo>
                    <a:pt x="567" y="425"/>
                  </a:lnTo>
                  <a:lnTo>
                    <a:pt x="538" y="510"/>
                  </a:lnTo>
                  <a:lnTo>
                    <a:pt x="482" y="510"/>
                  </a:lnTo>
                  <a:lnTo>
                    <a:pt x="482" y="567"/>
                  </a:lnTo>
                  <a:lnTo>
                    <a:pt x="538" y="681"/>
                  </a:lnTo>
                  <a:lnTo>
                    <a:pt x="538" y="794"/>
                  </a:lnTo>
                  <a:lnTo>
                    <a:pt x="595" y="851"/>
                  </a:lnTo>
                  <a:lnTo>
                    <a:pt x="567" y="907"/>
                  </a:lnTo>
                  <a:lnTo>
                    <a:pt x="453" y="907"/>
                  </a:lnTo>
                  <a:lnTo>
                    <a:pt x="453" y="964"/>
                  </a:lnTo>
                  <a:lnTo>
                    <a:pt x="482" y="1021"/>
                  </a:lnTo>
                  <a:lnTo>
                    <a:pt x="397" y="1049"/>
                  </a:lnTo>
                  <a:lnTo>
                    <a:pt x="423" y="1131"/>
                  </a:lnTo>
                  <a:lnTo>
                    <a:pt x="397" y="1191"/>
                  </a:lnTo>
                  <a:lnTo>
                    <a:pt x="340" y="1219"/>
                  </a:lnTo>
                  <a:lnTo>
                    <a:pt x="312" y="1162"/>
                  </a:lnTo>
                  <a:lnTo>
                    <a:pt x="255" y="1162"/>
                  </a:lnTo>
                  <a:lnTo>
                    <a:pt x="226" y="1219"/>
                  </a:lnTo>
                  <a:lnTo>
                    <a:pt x="85" y="1191"/>
                  </a:lnTo>
                  <a:lnTo>
                    <a:pt x="56" y="1191"/>
                  </a:lnTo>
                  <a:lnTo>
                    <a:pt x="28" y="1276"/>
                  </a:lnTo>
                  <a:lnTo>
                    <a:pt x="56" y="1333"/>
                  </a:lnTo>
                  <a:lnTo>
                    <a:pt x="0" y="1361"/>
                  </a:lnTo>
                  <a:lnTo>
                    <a:pt x="28" y="1446"/>
                  </a:lnTo>
                  <a:lnTo>
                    <a:pt x="0" y="1474"/>
                  </a:lnTo>
                  <a:lnTo>
                    <a:pt x="0" y="1503"/>
                  </a:lnTo>
                  <a:lnTo>
                    <a:pt x="141" y="1531"/>
                  </a:lnTo>
                  <a:lnTo>
                    <a:pt x="113" y="1616"/>
                  </a:lnTo>
                  <a:lnTo>
                    <a:pt x="141" y="1616"/>
                  </a:lnTo>
                  <a:lnTo>
                    <a:pt x="113" y="1644"/>
                  </a:lnTo>
                  <a:lnTo>
                    <a:pt x="170" y="1673"/>
                  </a:lnTo>
                  <a:lnTo>
                    <a:pt x="198" y="1701"/>
                  </a:lnTo>
                  <a:lnTo>
                    <a:pt x="198" y="1644"/>
                  </a:lnTo>
                  <a:lnTo>
                    <a:pt x="255" y="1644"/>
                  </a:lnTo>
                  <a:lnTo>
                    <a:pt x="255" y="1701"/>
                  </a:lnTo>
                  <a:lnTo>
                    <a:pt x="283" y="1701"/>
                  </a:lnTo>
                  <a:lnTo>
                    <a:pt x="283" y="1616"/>
                  </a:lnTo>
                  <a:lnTo>
                    <a:pt x="567" y="1559"/>
                  </a:lnTo>
                  <a:lnTo>
                    <a:pt x="482" y="1644"/>
                  </a:lnTo>
                  <a:lnTo>
                    <a:pt x="482" y="1701"/>
                  </a:lnTo>
                  <a:lnTo>
                    <a:pt x="567" y="1644"/>
                  </a:lnTo>
                  <a:lnTo>
                    <a:pt x="737" y="1644"/>
                  </a:lnTo>
                  <a:lnTo>
                    <a:pt x="652" y="1786"/>
                  </a:lnTo>
                  <a:lnTo>
                    <a:pt x="680" y="1815"/>
                  </a:lnTo>
                  <a:lnTo>
                    <a:pt x="737" y="1701"/>
                  </a:lnTo>
                  <a:lnTo>
                    <a:pt x="850" y="1786"/>
                  </a:lnTo>
                  <a:lnTo>
                    <a:pt x="765" y="1871"/>
                  </a:lnTo>
                  <a:lnTo>
                    <a:pt x="680" y="1985"/>
                  </a:lnTo>
                  <a:lnTo>
                    <a:pt x="680" y="2013"/>
                  </a:lnTo>
                  <a:lnTo>
                    <a:pt x="623" y="2041"/>
                  </a:lnTo>
                  <a:lnTo>
                    <a:pt x="595" y="2098"/>
                  </a:lnTo>
                  <a:lnTo>
                    <a:pt x="708" y="2041"/>
                  </a:lnTo>
                  <a:lnTo>
                    <a:pt x="765" y="2126"/>
                  </a:lnTo>
                  <a:lnTo>
                    <a:pt x="822" y="2098"/>
                  </a:lnTo>
                  <a:lnTo>
                    <a:pt x="850" y="2070"/>
                  </a:lnTo>
                  <a:lnTo>
                    <a:pt x="793" y="2041"/>
                  </a:lnTo>
                  <a:lnTo>
                    <a:pt x="737" y="2013"/>
                  </a:lnTo>
                  <a:lnTo>
                    <a:pt x="850" y="1985"/>
                  </a:lnTo>
                  <a:lnTo>
                    <a:pt x="879" y="1900"/>
                  </a:lnTo>
                  <a:lnTo>
                    <a:pt x="935" y="1900"/>
                  </a:lnTo>
                  <a:lnTo>
                    <a:pt x="935" y="1786"/>
                  </a:lnTo>
                  <a:lnTo>
                    <a:pt x="1077" y="1644"/>
                  </a:lnTo>
                  <a:lnTo>
                    <a:pt x="1049" y="1503"/>
                  </a:lnTo>
                  <a:lnTo>
                    <a:pt x="964" y="1446"/>
                  </a:lnTo>
                  <a:lnTo>
                    <a:pt x="1049" y="1361"/>
                  </a:lnTo>
                  <a:lnTo>
                    <a:pt x="1077" y="1389"/>
                  </a:lnTo>
                  <a:lnTo>
                    <a:pt x="1134" y="1304"/>
                  </a:lnTo>
                  <a:lnTo>
                    <a:pt x="1190" y="1333"/>
                  </a:lnTo>
                  <a:lnTo>
                    <a:pt x="1162" y="1361"/>
                  </a:lnTo>
                  <a:lnTo>
                    <a:pt x="1190" y="1389"/>
                  </a:lnTo>
                  <a:lnTo>
                    <a:pt x="1134" y="1418"/>
                  </a:lnTo>
                  <a:lnTo>
                    <a:pt x="1275" y="1474"/>
                  </a:lnTo>
                  <a:lnTo>
                    <a:pt x="1275" y="1503"/>
                  </a:lnTo>
                  <a:lnTo>
                    <a:pt x="1304" y="1559"/>
                  </a:lnTo>
                  <a:lnTo>
                    <a:pt x="1304" y="1588"/>
                  </a:lnTo>
                  <a:lnTo>
                    <a:pt x="1332" y="1588"/>
                  </a:lnTo>
                  <a:lnTo>
                    <a:pt x="1360" y="1588"/>
                  </a:lnTo>
                  <a:lnTo>
                    <a:pt x="1360" y="1644"/>
                  </a:lnTo>
                  <a:lnTo>
                    <a:pt x="1332" y="1758"/>
                  </a:lnTo>
                  <a:lnTo>
                    <a:pt x="1360" y="1815"/>
                  </a:lnTo>
                  <a:lnTo>
                    <a:pt x="1360" y="1900"/>
                  </a:lnTo>
                  <a:lnTo>
                    <a:pt x="1474" y="1871"/>
                  </a:lnTo>
                  <a:lnTo>
                    <a:pt x="1502" y="1843"/>
                  </a:lnTo>
                  <a:lnTo>
                    <a:pt x="1474" y="1758"/>
                  </a:lnTo>
                  <a:lnTo>
                    <a:pt x="1587" y="1815"/>
                  </a:lnTo>
                  <a:lnTo>
                    <a:pt x="1616" y="1786"/>
                  </a:lnTo>
                  <a:lnTo>
                    <a:pt x="1757" y="1786"/>
                  </a:lnTo>
                  <a:lnTo>
                    <a:pt x="1786" y="1673"/>
                  </a:lnTo>
                  <a:lnTo>
                    <a:pt x="1786" y="1559"/>
                  </a:lnTo>
                  <a:lnTo>
                    <a:pt x="1729" y="1559"/>
                  </a:lnTo>
                  <a:lnTo>
                    <a:pt x="1701" y="1588"/>
                  </a:lnTo>
                  <a:lnTo>
                    <a:pt x="1672" y="1559"/>
                  </a:lnTo>
                  <a:lnTo>
                    <a:pt x="1616" y="1559"/>
                  </a:lnTo>
                  <a:lnTo>
                    <a:pt x="1644" y="1503"/>
                  </a:lnTo>
                  <a:lnTo>
                    <a:pt x="1559" y="1446"/>
                  </a:lnTo>
                  <a:lnTo>
                    <a:pt x="1531" y="1446"/>
                  </a:lnTo>
                  <a:lnTo>
                    <a:pt x="1474" y="1276"/>
                  </a:lnTo>
                  <a:lnTo>
                    <a:pt x="1474" y="1162"/>
                  </a:lnTo>
                  <a:lnTo>
                    <a:pt x="1417" y="1134"/>
                  </a:lnTo>
                  <a:lnTo>
                    <a:pt x="1474" y="1049"/>
                  </a:lnTo>
                  <a:lnTo>
                    <a:pt x="1502" y="964"/>
                  </a:lnTo>
                  <a:lnTo>
                    <a:pt x="1446" y="936"/>
                  </a:lnTo>
                  <a:lnTo>
                    <a:pt x="1474" y="822"/>
                  </a:lnTo>
                  <a:lnTo>
                    <a:pt x="1389" y="851"/>
                  </a:lnTo>
                  <a:lnTo>
                    <a:pt x="1389" y="709"/>
                  </a:lnTo>
                  <a:lnTo>
                    <a:pt x="1360" y="681"/>
                  </a:lnTo>
                  <a:lnTo>
                    <a:pt x="1275" y="737"/>
                  </a:lnTo>
                  <a:lnTo>
                    <a:pt x="1247" y="681"/>
                  </a:lnTo>
                  <a:lnTo>
                    <a:pt x="1162" y="681"/>
                  </a:lnTo>
                  <a:lnTo>
                    <a:pt x="1162" y="624"/>
                  </a:lnTo>
                  <a:lnTo>
                    <a:pt x="1190" y="567"/>
                  </a:lnTo>
                  <a:lnTo>
                    <a:pt x="1105" y="425"/>
                  </a:lnTo>
                  <a:lnTo>
                    <a:pt x="1134" y="284"/>
                  </a:lnTo>
                  <a:lnTo>
                    <a:pt x="1105" y="255"/>
                  </a:lnTo>
                  <a:lnTo>
                    <a:pt x="1020" y="255"/>
                  </a:lnTo>
                  <a:lnTo>
                    <a:pt x="964" y="227"/>
                  </a:lnTo>
                  <a:lnTo>
                    <a:pt x="907" y="227"/>
                  </a:lnTo>
                  <a:lnTo>
                    <a:pt x="879" y="284"/>
                  </a:lnTo>
                  <a:lnTo>
                    <a:pt x="822" y="284"/>
                  </a:lnTo>
                  <a:lnTo>
                    <a:pt x="822" y="227"/>
                  </a:lnTo>
                  <a:lnTo>
                    <a:pt x="737" y="227"/>
                  </a:lnTo>
                  <a:lnTo>
                    <a:pt x="737" y="142"/>
                  </a:lnTo>
                  <a:lnTo>
                    <a:pt x="623" y="85"/>
                  </a:lnTo>
                  <a:lnTo>
                    <a:pt x="652" y="57"/>
                  </a:lnTo>
                  <a:lnTo>
                    <a:pt x="652" y="0"/>
                  </a:lnTo>
                  <a:lnTo>
                    <a:pt x="62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3" name="Freeform 755"/>
            <p:cNvSpPr>
              <a:spLocks/>
            </p:cNvSpPr>
            <p:nvPr/>
          </p:nvSpPr>
          <p:spPr bwMode="auto">
            <a:xfrm>
              <a:off x="5194" y="1493"/>
              <a:ext cx="1700" cy="2693"/>
            </a:xfrm>
            <a:custGeom>
              <a:avLst/>
              <a:gdLst>
                <a:gd name="T0" fmla="*/ 1418 w 1700"/>
                <a:gd name="T1" fmla="*/ 2637 h 2693"/>
                <a:gd name="T2" fmla="*/ 1389 w 1700"/>
                <a:gd name="T3" fmla="*/ 2495 h 2693"/>
                <a:gd name="T4" fmla="*/ 1191 w 1700"/>
                <a:gd name="T5" fmla="*/ 2381 h 2693"/>
                <a:gd name="T6" fmla="*/ 1106 w 1700"/>
                <a:gd name="T7" fmla="*/ 2296 h 2693"/>
                <a:gd name="T8" fmla="*/ 936 w 1700"/>
                <a:gd name="T9" fmla="*/ 2353 h 2693"/>
                <a:gd name="T10" fmla="*/ 851 w 1700"/>
                <a:gd name="T11" fmla="*/ 2467 h 2693"/>
                <a:gd name="T12" fmla="*/ 851 w 1700"/>
                <a:gd name="T13" fmla="*/ 2608 h 2693"/>
                <a:gd name="T14" fmla="*/ 794 w 1700"/>
                <a:gd name="T15" fmla="*/ 2523 h 2693"/>
                <a:gd name="T16" fmla="*/ 652 w 1700"/>
                <a:gd name="T17" fmla="*/ 2438 h 2693"/>
                <a:gd name="T18" fmla="*/ 681 w 1700"/>
                <a:gd name="T19" fmla="*/ 2211 h 2693"/>
                <a:gd name="T20" fmla="*/ 596 w 1700"/>
                <a:gd name="T21" fmla="*/ 2240 h 2693"/>
                <a:gd name="T22" fmla="*/ 511 w 1700"/>
                <a:gd name="T23" fmla="*/ 2211 h 2693"/>
                <a:gd name="T24" fmla="*/ 454 w 1700"/>
                <a:gd name="T25" fmla="*/ 2098 h 2693"/>
                <a:gd name="T26" fmla="*/ 369 w 1700"/>
                <a:gd name="T27" fmla="*/ 1928 h 2693"/>
                <a:gd name="T28" fmla="*/ 312 w 1700"/>
                <a:gd name="T29" fmla="*/ 1786 h 2693"/>
                <a:gd name="T30" fmla="*/ 397 w 1700"/>
                <a:gd name="T31" fmla="*/ 1616 h 2693"/>
                <a:gd name="T32" fmla="*/ 374 w 1700"/>
                <a:gd name="T33" fmla="*/ 1471 h 2693"/>
                <a:gd name="T34" fmla="*/ 284 w 1700"/>
                <a:gd name="T35" fmla="*/ 1361 h 2693"/>
                <a:gd name="T36" fmla="*/ 170 w 1700"/>
                <a:gd name="T37" fmla="*/ 1389 h 2693"/>
                <a:gd name="T38" fmla="*/ 57 w 1700"/>
                <a:gd name="T39" fmla="*/ 1333 h 2693"/>
                <a:gd name="T40" fmla="*/ 85 w 1700"/>
                <a:gd name="T41" fmla="*/ 1219 h 2693"/>
                <a:gd name="T42" fmla="*/ 29 w 1700"/>
                <a:gd name="T43" fmla="*/ 936 h 2693"/>
                <a:gd name="T44" fmla="*/ 29 w 1700"/>
                <a:gd name="T45" fmla="*/ 879 h 2693"/>
                <a:gd name="T46" fmla="*/ 85 w 1700"/>
                <a:gd name="T47" fmla="*/ 822 h 2693"/>
                <a:gd name="T48" fmla="*/ 170 w 1700"/>
                <a:gd name="T49" fmla="*/ 737 h 2693"/>
                <a:gd name="T50" fmla="*/ 341 w 1700"/>
                <a:gd name="T51" fmla="*/ 879 h 2693"/>
                <a:gd name="T52" fmla="*/ 377 w 1700"/>
                <a:gd name="T53" fmla="*/ 829 h 2693"/>
                <a:gd name="T54" fmla="*/ 425 w 1700"/>
                <a:gd name="T55" fmla="*/ 730 h 2693"/>
                <a:gd name="T56" fmla="*/ 482 w 1700"/>
                <a:gd name="T57" fmla="*/ 681 h 2693"/>
                <a:gd name="T58" fmla="*/ 545 w 1700"/>
                <a:gd name="T59" fmla="*/ 595 h 2693"/>
                <a:gd name="T60" fmla="*/ 596 w 1700"/>
                <a:gd name="T61" fmla="*/ 482 h 2693"/>
                <a:gd name="T62" fmla="*/ 539 w 1700"/>
                <a:gd name="T63" fmla="*/ 340 h 2693"/>
                <a:gd name="T64" fmla="*/ 567 w 1700"/>
                <a:gd name="T65" fmla="*/ 227 h 2693"/>
                <a:gd name="T66" fmla="*/ 624 w 1700"/>
                <a:gd name="T67" fmla="*/ 114 h 2693"/>
                <a:gd name="T68" fmla="*/ 737 w 1700"/>
                <a:gd name="T69" fmla="*/ 0 h 2693"/>
                <a:gd name="T70" fmla="*/ 908 w 1700"/>
                <a:gd name="T71" fmla="*/ 170 h 2693"/>
                <a:gd name="T72" fmla="*/ 879 w 1700"/>
                <a:gd name="T73" fmla="*/ 369 h 2693"/>
                <a:gd name="T74" fmla="*/ 902 w 1700"/>
                <a:gd name="T75" fmla="*/ 460 h 2693"/>
                <a:gd name="T76" fmla="*/ 879 w 1700"/>
                <a:gd name="T77" fmla="*/ 652 h 2693"/>
                <a:gd name="T78" fmla="*/ 989 w 1700"/>
                <a:gd name="T79" fmla="*/ 670 h 2693"/>
                <a:gd name="T80" fmla="*/ 1049 w 1700"/>
                <a:gd name="T81" fmla="*/ 794 h 2693"/>
                <a:gd name="T82" fmla="*/ 1139 w 1700"/>
                <a:gd name="T83" fmla="*/ 817 h 2693"/>
                <a:gd name="T84" fmla="*/ 1142 w 1700"/>
                <a:gd name="T85" fmla="*/ 925 h 2693"/>
                <a:gd name="T86" fmla="*/ 1191 w 1700"/>
                <a:gd name="T87" fmla="*/ 1021 h 2693"/>
                <a:gd name="T88" fmla="*/ 1219 w 1700"/>
                <a:gd name="T89" fmla="*/ 1191 h 2693"/>
                <a:gd name="T90" fmla="*/ 1276 w 1700"/>
                <a:gd name="T91" fmla="*/ 1333 h 2693"/>
                <a:gd name="T92" fmla="*/ 1333 w 1700"/>
                <a:gd name="T93" fmla="*/ 1333 h 2693"/>
                <a:gd name="T94" fmla="*/ 1337 w 1700"/>
                <a:gd name="T95" fmla="*/ 1369 h 2693"/>
                <a:gd name="T96" fmla="*/ 1418 w 1700"/>
                <a:gd name="T97" fmla="*/ 1348 h 2693"/>
                <a:gd name="T98" fmla="*/ 1446 w 1700"/>
                <a:gd name="T99" fmla="*/ 1474 h 2693"/>
                <a:gd name="T100" fmla="*/ 1418 w 1700"/>
                <a:gd name="T101" fmla="*/ 1531 h 2693"/>
                <a:gd name="T102" fmla="*/ 1446 w 1700"/>
                <a:gd name="T103" fmla="*/ 1616 h 2693"/>
                <a:gd name="T104" fmla="*/ 1560 w 1700"/>
                <a:gd name="T105" fmla="*/ 1503 h 2693"/>
                <a:gd name="T106" fmla="*/ 1616 w 1700"/>
                <a:gd name="T107" fmla="*/ 1559 h 2693"/>
                <a:gd name="T108" fmla="*/ 1583 w 1700"/>
                <a:gd name="T109" fmla="*/ 1687 h 2693"/>
                <a:gd name="T110" fmla="*/ 1700 w 1700"/>
                <a:gd name="T111" fmla="*/ 1726 h 2693"/>
                <a:gd name="T112" fmla="*/ 1598 w 1700"/>
                <a:gd name="T113" fmla="*/ 1891 h 2693"/>
                <a:gd name="T114" fmla="*/ 1560 w 1700"/>
                <a:gd name="T115" fmla="*/ 1900 h 2693"/>
                <a:gd name="T116" fmla="*/ 1446 w 1700"/>
                <a:gd name="T117" fmla="*/ 2013 h 2693"/>
                <a:gd name="T118" fmla="*/ 1503 w 1700"/>
                <a:gd name="T119" fmla="*/ 2268 h 2693"/>
                <a:gd name="T120" fmla="*/ 1531 w 1700"/>
                <a:gd name="T121" fmla="*/ 2580 h 2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00" h="2693">
                  <a:moveTo>
                    <a:pt x="1446" y="2693"/>
                  </a:moveTo>
                  <a:lnTo>
                    <a:pt x="1418" y="2637"/>
                  </a:lnTo>
                  <a:lnTo>
                    <a:pt x="1446" y="2552"/>
                  </a:lnTo>
                  <a:lnTo>
                    <a:pt x="1389" y="2495"/>
                  </a:lnTo>
                  <a:lnTo>
                    <a:pt x="1304" y="2495"/>
                  </a:lnTo>
                  <a:lnTo>
                    <a:pt x="1191" y="2381"/>
                  </a:lnTo>
                  <a:lnTo>
                    <a:pt x="1134" y="2381"/>
                  </a:lnTo>
                  <a:lnTo>
                    <a:pt x="1106" y="2296"/>
                  </a:lnTo>
                  <a:lnTo>
                    <a:pt x="1021" y="2296"/>
                  </a:lnTo>
                  <a:lnTo>
                    <a:pt x="936" y="2353"/>
                  </a:lnTo>
                  <a:lnTo>
                    <a:pt x="908" y="2438"/>
                  </a:lnTo>
                  <a:lnTo>
                    <a:pt x="851" y="2467"/>
                  </a:lnTo>
                  <a:lnTo>
                    <a:pt x="879" y="2495"/>
                  </a:lnTo>
                  <a:lnTo>
                    <a:pt x="851" y="2608"/>
                  </a:lnTo>
                  <a:lnTo>
                    <a:pt x="794" y="2580"/>
                  </a:lnTo>
                  <a:lnTo>
                    <a:pt x="794" y="2523"/>
                  </a:lnTo>
                  <a:lnTo>
                    <a:pt x="681" y="2523"/>
                  </a:lnTo>
                  <a:lnTo>
                    <a:pt x="652" y="2438"/>
                  </a:lnTo>
                  <a:lnTo>
                    <a:pt x="681" y="2325"/>
                  </a:lnTo>
                  <a:lnTo>
                    <a:pt x="681" y="2211"/>
                  </a:lnTo>
                  <a:lnTo>
                    <a:pt x="624" y="2211"/>
                  </a:lnTo>
                  <a:lnTo>
                    <a:pt x="596" y="2240"/>
                  </a:lnTo>
                  <a:lnTo>
                    <a:pt x="567" y="2211"/>
                  </a:lnTo>
                  <a:lnTo>
                    <a:pt x="511" y="2211"/>
                  </a:lnTo>
                  <a:lnTo>
                    <a:pt x="539" y="2155"/>
                  </a:lnTo>
                  <a:lnTo>
                    <a:pt x="454" y="2098"/>
                  </a:lnTo>
                  <a:lnTo>
                    <a:pt x="422" y="2095"/>
                  </a:lnTo>
                  <a:lnTo>
                    <a:pt x="369" y="1928"/>
                  </a:lnTo>
                  <a:lnTo>
                    <a:pt x="369" y="1814"/>
                  </a:lnTo>
                  <a:lnTo>
                    <a:pt x="312" y="1786"/>
                  </a:lnTo>
                  <a:lnTo>
                    <a:pt x="369" y="1701"/>
                  </a:lnTo>
                  <a:lnTo>
                    <a:pt x="397" y="1616"/>
                  </a:lnTo>
                  <a:lnTo>
                    <a:pt x="341" y="1588"/>
                  </a:lnTo>
                  <a:lnTo>
                    <a:pt x="374" y="1471"/>
                  </a:lnTo>
                  <a:lnTo>
                    <a:pt x="284" y="1503"/>
                  </a:lnTo>
                  <a:lnTo>
                    <a:pt x="284" y="1361"/>
                  </a:lnTo>
                  <a:lnTo>
                    <a:pt x="255" y="1333"/>
                  </a:lnTo>
                  <a:lnTo>
                    <a:pt x="170" y="1389"/>
                  </a:lnTo>
                  <a:lnTo>
                    <a:pt x="142" y="1333"/>
                  </a:lnTo>
                  <a:lnTo>
                    <a:pt x="57" y="1333"/>
                  </a:lnTo>
                  <a:lnTo>
                    <a:pt x="57" y="1276"/>
                  </a:lnTo>
                  <a:lnTo>
                    <a:pt x="85" y="1219"/>
                  </a:lnTo>
                  <a:lnTo>
                    <a:pt x="0" y="1077"/>
                  </a:lnTo>
                  <a:lnTo>
                    <a:pt x="29" y="936"/>
                  </a:lnTo>
                  <a:lnTo>
                    <a:pt x="0" y="907"/>
                  </a:lnTo>
                  <a:lnTo>
                    <a:pt x="29" y="879"/>
                  </a:lnTo>
                  <a:lnTo>
                    <a:pt x="29" y="794"/>
                  </a:lnTo>
                  <a:lnTo>
                    <a:pt x="85" y="822"/>
                  </a:lnTo>
                  <a:lnTo>
                    <a:pt x="142" y="822"/>
                  </a:lnTo>
                  <a:lnTo>
                    <a:pt x="170" y="737"/>
                  </a:lnTo>
                  <a:lnTo>
                    <a:pt x="284" y="794"/>
                  </a:lnTo>
                  <a:lnTo>
                    <a:pt x="341" y="879"/>
                  </a:lnTo>
                  <a:lnTo>
                    <a:pt x="359" y="916"/>
                  </a:lnTo>
                  <a:lnTo>
                    <a:pt x="377" y="829"/>
                  </a:lnTo>
                  <a:lnTo>
                    <a:pt x="426" y="794"/>
                  </a:lnTo>
                  <a:lnTo>
                    <a:pt x="425" y="730"/>
                  </a:lnTo>
                  <a:lnTo>
                    <a:pt x="467" y="727"/>
                  </a:lnTo>
                  <a:lnTo>
                    <a:pt x="482" y="681"/>
                  </a:lnTo>
                  <a:lnTo>
                    <a:pt x="511" y="624"/>
                  </a:lnTo>
                  <a:lnTo>
                    <a:pt x="545" y="595"/>
                  </a:lnTo>
                  <a:lnTo>
                    <a:pt x="602" y="586"/>
                  </a:lnTo>
                  <a:lnTo>
                    <a:pt x="596" y="482"/>
                  </a:lnTo>
                  <a:lnTo>
                    <a:pt x="539" y="425"/>
                  </a:lnTo>
                  <a:lnTo>
                    <a:pt x="539" y="340"/>
                  </a:lnTo>
                  <a:lnTo>
                    <a:pt x="511" y="312"/>
                  </a:lnTo>
                  <a:lnTo>
                    <a:pt x="567" y="227"/>
                  </a:lnTo>
                  <a:lnTo>
                    <a:pt x="624" y="170"/>
                  </a:lnTo>
                  <a:lnTo>
                    <a:pt x="624" y="114"/>
                  </a:lnTo>
                  <a:lnTo>
                    <a:pt x="681" y="57"/>
                  </a:lnTo>
                  <a:lnTo>
                    <a:pt x="737" y="0"/>
                  </a:lnTo>
                  <a:lnTo>
                    <a:pt x="851" y="28"/>
                  </a:lnTo>
                  <a:lnTo>
                    <a:pt x="908" y="170"/>
                  </a:lnTo>
                  <a:lnTo>
                    <a:pt x="851" y="312"/>
                  </a:lnTo>
                  <a:lnTo>
                    <a:pt x="879" y="369"/>
                  </a:lnTo>
                  <a:lnTo>
                    <a:pt x="860" y="451"/>
                  </a:lnTo>
                  <a:lnTo>
                    <a:pt x="902" y="460"/>
                  </a:lnTo>
                  <a:lnTo>
                    <a:pt x="879" y="567"/>
                  </a:lnTo>
                  <a:lnTo>
                    <a:pt x="879" y="652"/>
                  </a:lnTo>
                  <a:lnTo>
                    <a:pt x="929" y="640"/>
                  </a:lnTo>
                  <a:lnTo>
                    <a:pt x="989" y="670"/>
                  </a:lnTo>
                  <a:lnTo>
                    <a:pt x="1007" y="751"/>
                  </a:lnTo>
                  <a:lnTo>
                    <a:pt x="1049" y="794"/>
                  </a:lnTo>
                  <a:lnTo>
                    <a:pt x="1134" y="766"/>
                  </a:lnTo>
                  <a:lnTo>
                    <a:pt x="1139" y="817"/>
                  </a:lnTo>
                  <a:lnTo>
                    <a:pt x="1088" y="892"/>
                  </a:lnTo>
                  <a:lnTo>
                    <a:pt x="1142" y="925"/>
                  </a:lnTo>
                  <a:lnTo>
                    <a:pt x="1118" y="952"/>
                  </a:lnTo>
                  <a:lnTo>
                    <a:pt x="1191" y="1021"/>
                  </a:lnTo>
                  <a:lnTo>
                    <a:pt x="1163" y="1106"/>
                  </a:lnTo>
                  <a:lnTo>
                    <a:pt x="1219" y="1191"/>
                  </a:lnTo>
                  <a:lnTo>
                    <a:pt x="1196" y="1297"/>
                  </a:lnTo>
                  <a:lnTo>
                    <a:pt x="1276" y="1333"/>
                  </a:lnTo>
                  <a:lnTo>
                    <a:pt x="1304" y="1304"/>
                  </a:lnTo>
                  <a:lnTo>
                    <a:pt x="1333" y="1333"/>
                  </a:lnTo>
                  <a:lnTo>
                    <a:pt x="1304" y="1361"/>
                  </a:lnTo>
                  <a:lnTo>
                    <a:pt x="1337" y="1369"/>
                  </a:lnTo>
                  <a:lnTo>
                    <a:pt x="1376" y="1330"/>
                  </a:lnTo>
                  <a:lnTo>
                    <a:pt x="1418" y="1348"/>
                  </a:lnTo>
                  <a:lnTo>
                    <a:pt x="1475" y="1361"/>
                  </a:lnTo>
                  <a:lnTo>
                    <a:pt x="1446" y="1474"/>
                  </a:lnTo>
                  <a:lnTo>
                    <a:pt x="1389" y="1503"/>
                  </a:lnTo>
                  <a:lnTo>
                    <a:pt x="1418" y="1531"/>
                  </a:lnTo>
                  <a:lnTo>
                    <a:pt x="1418" y="1588"/>
                  </a:lnTo>
                  <a:lnTo>
                    <a:pt x="1446" y="1616"/>
                  </a:lnTo>
                  <a:lnTo>
                    <a:pt x="1531" y="1588"/>
                  </a:lnTo>
                  <a:lnTo>
                    <a:pt x="1560" y="1503"/>
                  </a:lnTo>
                  <a:lnTo>
                    <a:pt x="1616" y="1503"/>
                  </a:lnTo>
                  <a:lnTo>
                    <a:pt x="1616" y="1559"/>
                  </a:lnTo>
                  <a:lnTo>
                    <a:pt x="1700" y="1681"/>
                  </a:lnTo>
                  <a:lnTo>
                    <a:pt x="1583" y="1687"/>
                  </a:lnTo>
                  <a:lnTo>
                    <a:pt x="1589" y="1726"/>
                  </a:lnTo>
                  <a:lnTo>
                    <a:pt x="1700" y="1726"/>
                  </a:lnTo>
                  <a:lnTo>
                    <a:pt x="1679" y="1879"/>
                  </a:lnTo>
                  <a:lnTo>
                    <a:pt x="1598" y="1891"/>
                  </a:lnTo>
                  <a:lnTo>
                    <a:pt x="1550" y="1786"/>
                  </a:lnTo>
                  <a:lnTo>
                    <a:pt x="1560" y="1900"/>
                  </a:lnTo>
                  <a:lnTo>
                    <a:pt x="1446" y="1900"/>
                  </a:lnTo>
                  <a:lnTo>
                    <a:pt x="1446" y="2013"/>
                  </a:lnTo>
                  <a:lnTo>
                    <a:pt x="1496" y="2128"/>
                  </a:lnTo>
                  <a:lnTo>
                    <a:pt x="1503" y="2268"/>
                  </a:lnTo>
                  <a:lnTo>
                    <a:pt x="1560" y="2325"/>
                  </a:lnTo>
                  <a:lnTo>
                    <a:pt x="1531" y="2580"/>
                  </a:lnTo>
                  <a:lnTo>
                    <a:pt x="1446" y="269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4" name="Freeform 756"/>
            <p:cNvSpPr>
              <a:spLocks/>
            </p:cNvSpPr>
            <p:nvPr/>
          </p:nvSpPr>
          <p:spPr bwMode="auto">
            <a:xfrm>
              <a:off x="6583" y="2939"/>
              <a:ext cx="256" cy="170"/>
            </a:xfrm>
            <a:custGeom>
              <a:avLst/>
              <a:gdLst>
                <a:gd name="T0" fmla="*/ 227 w 256"/>
                <a:gd name="T1" fmla="*/ 57 h 170"/>
                <a:gd name="T2" fmla="*/ 256 w 256"/>
                <a:gd name="T3" fmla="*/ 0 h 170"/>
                <a:gd name="T4" fmla="*/ 57 w 256"/>
                <a:gd name="T5" fmla="*/ 28 h 170"/>
                <a:gd name="T6" fmla="*/ 0 w 256"/>
                <a:gd name="T7" fmla="*/ 57 h 170"/>
                <a:gd name="T8" fmla="*/ 29 w 256"/>
                <a:gd name="T9" fmla="*/ 85 h 170"/>
                <a:gd name="T10" fmla="*/ 29 w 256"/>
                <a:gd name="T11" fmla="*/ 142 h 170"/>
                <a:gd name="T12" fmla="*/ 57 w 256"/>
                <a:gd name="T13" fmla="*/ 170 h 170"/>
                <a:gd name="T14" fmla="*/ 142 w 256"/>
                <a:gd name="T15" fmla="*/ 142 h 170"/>
                <a:gd name="T16" fmla="*/ 171 w 256"/>
                <a:gd name="T17" fmla="*/ 57 h 170"/>
                <a:gd name="T18" fmla="*/ 227 w 256"/>
                <a:gd name="T19" fmla="*/ 5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6" h="170">
                  <a:moveTo>
                    <a:pt x="227" y="57"/>
                  </a:moveTo>
                  <a:lnTo>
                    <a:pt x="256" y="0"/>
                  </a:lnTo>
                  <a:lnTo>
                    <a:pt x="57" y="28"/>
                  </a:lnTo>
                  <a:lnTo>
                    <a:pt x="0" y="57"/>
                  </a:lnTo>
                  <a:lnTo>
                    <a:pt x="29" y="85"/>
                  </a:lnTo>
                  <a:lnTo>
                    <a:pt x="29" y="142"/>
                  </a:lnTo>
                  <a:lnTo>
                    <a:pt x="57" y="170"/>
                  </a:lnTo>
                  <a:lnTo>
                    <a:pt x="142" y="142"/>
                  </a:lnTo>
                  <a:lnTo>
                    <a:pt x="171" y="57"/>
                  </a:lnTo>
                  <a:lnTo>
                    <a:pt x="227" y="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46" name="Group 961"/>
          <p:cNvGrpSpPr>
            <a:grpSpLocks/>
          </p:cNvGrpSpPr>
          <p:nvPr/>
        </p:nvGrpSpPr>
        <p:grpSpPr bwMode="auto">
          <a:xfrm>
            <a:off x="551669" y="4919402"/>
            <a:ext cx="6433491" cy="4162749"/>
            <a:chOff x="176" y="359"/>
            <a:chExt cx="7712" cy="4990"/>
          </a:xfrm>
        </p:grpSpPr>
        <p:sp>
          <p:nvSpPr>
            <p:cNvPr id="167" name="Freeform 920"/>
            <p:cNvSpPr>
              <a:spLocks/>
            </p:cNvSpPr>
            <p:nvPr/>
          </p:nvSpPr>
          <p:spPr bwMode="auto">
            <a:xfrm>
              <a:off x="2558" y="1323"/>
              <a:ext cx="2268" cy="2835"/>
            </a:xfrm>
            <a:custGeom>
              <a:avLst/>
              <a:gdLst>
                <a:gd name="T0" fmla="*/ 397 w 2268"/>
                <a:gd name="T1" fmla="*/ 2552 h 2835"/>
                <a:gd name="T2" fmla="*/ 340 w 2268"/>
                <a:gd name="T3" fmla="*/ 2665 h 2835"/>
                <a:gd name="T4" fmla="*/ 397 w 2268"/>
                <a:gd name="T5" fmla="*/ 2722 h 2835"/>
                <a:gd name="T6" fmla="*/ 340 w 2268"/>
                <a:gd name="T7" fmla="*/ 2778 h 2835"/>
                <a:gd name="T8" fmla="*/ 0 w 2268"/>
                <a:gd name="T9" fmla="*/ 2665 h 2835"/>
                <a:gd name="T10" fmla="*/ 56 w 2268"/>
                <a:gd name="T11" fmla="*/ 2552 h 2835"/>
                <a:gd name="T12" fmla="*/ 113 w 2268"/>
                <a:gd name="T13" fmla="*/ 2495 h 2835"/>
                <a:gd name="T14" fmla="*/ 170 w 2268"/>
                <a:gd name="T15" fmla="*/ 2438 h 2835"/>
                <a:gd name="T16" fmla="*/ 227 w 2268"/>
                <a:gd name="T17" fmla="*/ 2155 h 2835"/>
                <a:gd name="T18" fmla="*/ 340 w 2268"/>
                <a:gd name="T19" fmla="*/ 1871 h 2835"/>
                <a:gd name="T20" fmla="*/ 397 w 2268"/>
                <a:gd name="T21" fmla="*/ 1758 h 2835"/>
                <a:gd name="T22" fmla="*/ 453 w 2268"/>
                <a:gd name="T23" fmla="*/ 1644 h 2835"/>
                <a:gd name="T24" fmla="*/ 510 w 2268"/>
                <a:gd name="T25" fmla="*/ 1588 h 2835"/>
                <a:gd name="T26" fmla="*/ 567 w 2268"/>
                <a:gd name="T27" fmla="*/ 1531 h 2835"/>
                <a:gd name="T28" fmla="*/ 737 w 2268"/>
                <a:gd name="T29" fmla="*/ 1474 h 2835"/>
                <a:gd name="T30" fmla="*/ 907 w 2268"/>
                <a:gd name="T31" fmla="*/ 1361 h 2835"/>
                <a:gd name="T32" fmla="*/ 964 w 2268"/>
                <a:gd name="T33" fmla="*/ 1247 h 2835"/>
                <a:gd name="T34" fmla="*/ 1020 w 2268"/>
                <a:gd name="T35" fmla="*/ 1134 h 2835"/>
                <a:gd name="T36" fmla="*/ 1190 w 2268"/>
                <a:gd name="T37" fmla="*/ 794 h 2835"/>
                <a:gd name="T38" fmla="*/ 1134 w 2268"/>
                <a:gd name="T39" fmla="*/ 737 h 2835"/>
                <a:gd name="T40" fmla="*/ 1077 w 2268"/>
                <a:gd name="T41" fmla="*/ 680 h 2835"/>
                <a:gd name="T42" fmla="*/ 1134 w 2268"/>
                <a:gd name="T43" fmla="*/ 567 h 2835"/>
                <a:gd name="T44" fmla="*/ 1077 w 2268"/>
                <a:gd name="T45" fmla="*/ 510 h 2835"/>
                <a:gd name="T46" fmla="*/ 1417 w 2268"/>
                <a:gd name="T47" fmla="*/ 397 h 2835"/>
                <a:gd name="T48" fmla="*/ 1474 w 2268"/>
                <a:gd name="T49" fmla="*/ 283 h 2835"/>
                <a:gd name="T50" fmla="*/ 1531 w 2268"/>
                <a:gd name="T51" fmla="*/ 170 h 2835"/>
                <a:gd name="T52" fmla="*/ 1587 w 2268"/>
                <a:gd name="T53" fmla="*/ 0 h 2835"/>
                <a:gd name="T54" fmla="*/ 1758 w 2268"/>
                <a:gd name="T55" fmla="*/ 113 h 2835"/>
                <a:gd name="T56" fmla="*/ 1814 w 2268"/>
                <a:gd name="T57" fmla="*/ 397 h 2835"/>
                <a:gd name="T58" fmla="*/ 2268 w 2268"/>
                <a:gd name="T59" fmla="*/ 454 h 2835"/>
                <a:gd name="T60" fmla="*/ 2211 w 2268"/>
                <a:gd name="T61" fmla="*/ 567 h 2835"/>
                <a:gd name="T62" fmla="*/ 2154 w 2268"/>
                <a:gd name="T63" fmla="*/ 850 h 2835"/>
                <a:gd name="T64" fmla="*/ 2098 w 2268"/>
                <a:gd name="T65" fmla="*/ 964 h 2835"/>
                <a:gd name="T66" fmla="*/ 2041 w 2268"/>
                <a:gd name="T67" fmla="*/ 1191 h 2835"/>
                <a:gd name="T68" fmla="*/ 2098 w 2268"/>
                <a:gd name="T69" fmla="*/ 1361 h 2835"/>
                <a:gd name="T70" fmla="*/ 2041 w 2268"/>
                <a:gd name="T71" fmla="*/ 1588 h 2835"/>
                <a:gd name="T72" fmla="*/ 2098 w 2268"/>
                <a:gd name="T73" fmla="*/ 1701 h 2835"/>
                <a:gd name="T74" fmla="*/ 1984 w 2268"/>
                <a:gd name="T75" fmla="*/ 1814 h 2835"/>
                <a:gd name="T76" fmla="*/ 2041 w 2268"/>
                <a:gd name="T77" fmla="*/ 1871 h 2835"/>
                <a:gd name="T78" fmla="*/ 1928 w 2268"/>
                <a:gd name="T79" fmla="*/ 2041 h 2835"/>
                <a:gd name="T80" fmla="*/ 1871 w 2268"/>
                <a:gd name="T81" fmla="*/ 1985 h 2835"/>
                <a:gd name="T82" fmla="*/ 1758 w 2268"/>
                <a:gd name="T83" fmla="*/ 2041 h 2835"/>
                <a:gd name="T84" fmla="*/ 1644 w 2268"/>
                <a:gd name="T85" fmla="*/ 1928 h 2835"/>
                <a:gd name="T86" fmla="*/ 1531 w 2268"/>
                <a:gd name="T87" fmla="*/ 1985 h 2835"/>
                <a:gd name="T88" fmla="*/ 1417 w 2268"/>
                <a:gd name="T89" fmla="*/ 1928 h 2835"/>
                <a:gd name="T90" fmla="*/ 1304 w 2268"/>
                <a:gd name="T91" fmla="*/ 2041 h 2835"/>
                <a:gd name="T92" fmla="*/ 1247 w 2268"/>
                <a:gd name="T93" fmla="*/ 2098 h 2835"/>
                <a:gd name="T94" fmla="*/ 1190 w 2268"/>
                <a:gd name="T95" fmla="*/ 2211 h 2835"/>
                <a:gd name="T96" fmla="*/ 1134 w 2268"/>
                <a:gd name="T97" fmla="*/ 2268 h 2835"/>
                <a:gd name="T98" fmla="*/ 964 w 2268"/>
                <a:gd name="T99" fmla="*/ 2211 h 2835"/>
                <a:gd name="T100" fmla="*/ 907 w 2268"/>
                <a:gd name="T101" fmla="*/ 2268 h 2835"/>
                <a:gd name="T102" fmla="*/ 850 w 2268"/>
                <a:gd name="T103" fmla="*/ 2381 h 2835"/>
                <a:gd name="T104" fmla="*/ 737 w 2268"/>
                <a:gd name="T105" fmla="*/ 2495 h 2835"/>
                <a:gd name="T106" fmla="*/ 794 w 2268"/>
                <a:gd name="T107" fmla="*/ 2665 h 2835"/>
                <a:gd name="T108" fmla="*/ 850 w 2268"/>
                <a:gd name="T109" fmla="*/ 2722 h 2835"/>
                <a:gd name="T110" fmla="*/ 794 w 2268"/>
                <a:gd name="T111" fmla="*/ 2835 h 2835"/>
                <a:gd name="T112" fmla="*/ 623 w 2268"/>
                <a:gd name="T113" fmla="*/ 2665 h 2835"/>
                <a:gd name="T114" fmla="*/ 567 w 2268"/>
                <a:gd name="T115" fmla="*/ 2722 h 2835"/>
                <a:gd name="T116" fmla="*/ 510 w 2268"/>
                <a:gd name="T117" fmla="*/ 2835 h 2835"/>
                <a:gd name="T118" fmla="*/ 453 w 2268"/>
                <a:gd name="T119" fmla="*/ 2722 h 2835"/>
                <a:gd name="T120" fmla="*/ 510 w 2268"/>
                <a:gd name="T121" fmla="*/ 2608 h 2835"/>
                <a:gd name="T122" fmla="*/ 453 w 2268"/>
                <a:gd name="T123" fmla="*/ 2495 h 2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68" h="2835">
                  <a:moveTo>
                    <a:pt x="397" y="2495"/>
                  </a:moveTo>
                  <a:lnTo>
                    <a:pt x="397" y="2552"/>
                  </a:lnTo>
                  <a:lnTo>
                    <a:pt x="340" y="2552"/>
                  </a:lnTo>
                  <a:lnTo>
                    <a:pt x="340" y="2665"/>
                  </a:lnTo>
                  <a:lnTo>
                    <a:pt x="397" y="2665"/>
                  </a:lnTo>
                  <a:lnTo>
                    <a:pt x="397" y="2722"/>
                  </a:lnTo>
                  <a:lnTo>
                    <a:pt x="340" y="2722"/>
                  </a:lnTo>
                  <a:lnTo>
                    <a:pt x="340" y="2778"/>
                  </a:lnTo>
                  <a:lnTo>
                    <a:pt x="0" y="2778"/>
                  </a:lnTo>
                  <a:lnTo>
                    <a:pt x="0" y="2665"/>
                  </a:lnTo>
                  <a:lnTo>
                    <a:pt x="56" y="2665"/>
                  </a:lnTo>
                  <a:lnTo>
                    <a:pt x="56" y="2552"/>
                  </a:lnTo>
                  <a:lnTo>
                    <a:pt x="113" y="2552"/>
                  </a:lnTo>
                  <a:lnTo>
                    <a:pt x="113" y="2495"/>
                  </a:lnTo>
                  <a:lnTo>
                    <a:pt x="170" y="2495"/>
                  </a:lnTo>
                  <a:lnTo>
                    <a:pt x="170" y="2438"/>
                  </a:lnTo>
                  <a:lnTo>
                    <a:pt x="227" y="2438"/>
                  </a:lnTo>
                  <a:lnTo>
                    <a:pt x="227" y="2155"/>
                  </a:lnTo>
                  <a:lnTo>
                    <a:pt x="340" y="2155"/>
                  </a:lnTo>
                  <a:lnTo>
                    <a:pt x="340" y="1871"/>
                  </a:lnTo>
                  <a:lnTo>
                    <a:pt x="397" y="1871"/>
                  </a:lnTo>
                  <a:lnTo>
                    <a:pt x="397" y="1758"/>
                  </a:lnTo>
                  <a:lnTo>
                    <a:pt x="453" y="1758"/>
                  </a:lnTo>
                  <a:lnTo>
                    <a:pt x="453" y="1644"/>
                  </a:lnTo>
                  <a:lnTo>
                    <a:pt x="510" y="1644"/>
                  </a:lnTo>
                  <a:lnTo>
                    <a:pt x="510" y="1588"/>
                  </a:lnTo>
                  <a:lnTo>
                    <a:pt x="567" y="1588"/>
                  </a:lnTo>
                  <a:lnTo>
                    <a:pt x="567" y="1531"/>
                  </a:lnTo>
                  <a:lnTo>
                    <a:pt x="737" y="1531"/>
                  </a:lnTo>
                  <a:lnTo>
                    <a:pt x="737" y="1474"/>
                  </a:lnTo>
                  <a:lnTo>
                    <a:pt x="907" y="1474"/>
                  </a:lnTo>
                  <a:lnTo>
                    <a:pt x="907" y="1361"/>
                  </a:lnTo>
                  <a:lnTo>
                    <a:pt x="964" y="1361"/>
                  </a:lnTo>
                  <a:lnTo>
                    <a:pt x="964" y="1247"/>
                  </a:lnTo>
                  <a:lnTo>
                    <a:pt x="1020" y="1247"/>
                  </a:lnTo>
                  <a:lnTo>
                    <a:pt x="1020" y="1134"/>
                  </a:lnTo>
                  <a:lnTo>
                    <a:pt x="1190" y="1134"/>
                  </a:lnTo>
                  <a:lnTo>
                    <a:pt x="1190" y="794"/>
                  </a:lnTo>
                  <a:lnTo>
                    <a:pt x="1134" y="794"/>
                  </a:lnTo>
                  <a:lnTo>
                    <a:pt x="1134" y="737"/>
                  </a:lnTo>
                  <a:lnTo>
                    <a:pt x="1077" y="737"/>
                  </a:lnTo>
                  <a:lnTo>
                    <a:pt x="1077" y="680"/>
                  </a:lnTo>
                  <a:lnTo>
                    <a:pt x="1134" y="680"/>
                  </a:lnTo>
                  <a:lnTo>
                    <a:pt x="1134" y="567"/>
                  </a:lnTo>
                  <a:lnTo>
                    <a:pt x="1077" y="567"/>
                  </a:lnTo>
                  <a:lnTo>
                    <a:pt x="1077" y="510"/>
                  </a:lnTo>
                  <a:lnTo>
                    <a:pt x="1417" y="510"/>
                  </a:lnTo>
                  <a:lnTo>
                    <a:pt x="1417" y="397"/>
                  </a:lnTo>
                  <a:lnTo>
                    <a:pt x="1474" y="397"/>
                  </a:lnTo>
                  <a:lnTo>
                    <a:pt x="1474" y="283"/>
                  </a:lnTo>
                  <a:lnTo>
                    <a:pt x="1531" y="283"/>
                  </a:lnTo>
                  <a:lnTo>
                    <a:pt x="1531" y="170"/>
                  </a:lnTo>
                  <a:lnTo>
                    <a:pt x="1587" y="170"/>
                  </a:lnTo>
                  <a:lnTo>
                    <a:pt x="1587" y="0"/>
                  </a:lnTo>
                  <a:lnTo>
                    <a:pt x="1758" y="0"/>
                  </a:lnTo>
                  <a:lnTo>
                    <a:pt x="1758" y="113"/>
                  </a:lnTo>
                  <a:lnTo>
                    <a:pt x="1814" y="113"/>
                  </a:lnTo>
                  <a:lnTo>
                    <a:pt x="1814" y="397"/>
                  </a:lnTo>
                  <a:lnTo>
                    <a:pt x="2268" y="397"/>
                  </a:lnTo>
                  <a:lnTo>
                    <a:pt x="2268" y="454"/>
                  </a:lnTo>
                  <a:lnTo>
                    <a:pt x="2211" y="454"/>
                  </a:lnTo>
                  <a:lnTo>
                    <a:pt x="2211" y="567"/>
                  </a:lnTo>
                  <a:lnTo>
                    <a:pt x="2154" y="567"/>
                  </a:lnTo>
                  <a:lnTo>
                    <a:pt x="2154" y="850"/>
                  </a:lnTo>
                  <a:lnTo>
                    <a:pt x="2098" y="850"/>
                  </a:lnTo>
                  <a:lnTo>
                    <a:pt x="2098" y="964"/>
                  </a:lnTo>
                  <a:lnTo>
                    <a:pt x="2041" y="964"/>
                  </a:lnTo>
                  <a:lnTo>
                    <a:pt x="2041" y="1191"/>
                  </a:lnTo>
                  <a:lnTo>
                    <a:pt x="2098" y="1191"/>
                  </a:lnTo>
                  <a:lnTo>
                    <a:pt x="2098" y="1361"/>
                  </a:lnTo>
                  <a:lnTo>
                    <a:pt x="2041" y="1361"/>
                  </a:lnTo>
                  <a:lnTo>
                    <a:pt x="2041" y="1588"/>
                  </a:lnTo>
                  <a:lnTo>
                    <a:pt x="2098" y="1588"/>
                  </a:lnTo>
                  <a:lnTo>
                    <a:pt x="2098" y="1701"/>
                  </a:lnTo>
                  <a:lnTo>
                    <a:pt x="1984" y="1701"/>
                  </a:lnTo>
                  <a:lnTo>
                    <a:pt x="1984" y="1814"/>
                  </a:lnTo>
                  <a:lnTo>
                    <a:pt x="2041" y="1814"/>
                  </a:lnTo>
                  <a:lnTo>
                    <a:pt x="2041" y="1871"/>
                  </a:lnTo>
                  <a:lnTo>
                    <a:pt x="1928" y="1871"/>
                  </a:lnTo>
                  <a:lnTo>
                    <a:pt x="1928" y="2041"/>
                  </a:lnTo>
                  <a:lnTo>
                    <a:pt x="1871" y="2041"/>
                  </a:lnTo>
                  <a:lnTo>
                    <a:pt x="1871" y="1985"/>
                  </a:lnTo>
                  <a:lnTo>
                    <a:pt x="1758" y="1985"/>
                  </a:lnTo>
                  <a:lnTo>
                    <a:pt x="1758" y="2041"/>
                  </a:lnTo>
                  <a:lnTo>
                    <a:pt x="1644" y="2041"/>
                  </a:lnTo>
                  <a:lnTo>
                    <a:pt x="1644" y="1928"/>
                  </a:lnTo>
                  <a:lnTo>
                    <a:pt x="1531" y="1928"/>
                  </a:lnTo>
                  <a:lnTo>
                    <a:pt x="1531" y="1985"/>
                  </a:lnTo>
                  <a:lnTo>
                    <a:pt x="1417" y="1985"/>
                  </a:lnTo>
                  <a:lnTo>
                    <a:pt x="1417" y="1928"/>
                  </a:lnTo>
                  <a:lnTo>
                    <a:pt x="1304" y="1928"/>
                  </a:lnTo>
                  <a:lnTo>
                    <a:pt x="1304" y="2041"/>
                  </a:lnTo>
                  <a:lnTo>
                    <a:pt x="1247" y="2041"/>
                  </a:lnTo>
                  <a:lnTo>
                    <a:pt x="1247" y="2098"/>
                  </a:lnTo>
                  <a:lnTo>
                    <a:pt x="1190" y="2098"/>
                  </a:lnTo>
                  <a:lnTo>
                    <a:pt x="1190" y="2211"/>
                  </a:lnTo>
                  <a:lnTo>
                    <a:pt x="1134" y="2211"/>
                  </a:lnTo>
                  <a:lnTo>
                    <a:pt x="1134" y="2268"/>
                  </a:lnTo>
                  <a:lnTo>
                    <a:pt x="964" y="2268"/>
                  </a:lnTo>
                  <a:lnTo>
                    <a:pt x="964" y="2211"/>
                  </a:lnTo>
                  <a:lnTo>
                    <a:pt x="907" y="2211"/>
                  </a:lnTo>
                  <a:lnTo>
                    <a:pt x="907" y="2268"/>
                  </a:lnTo>
                  <a:lnTo>
                    <a:pt x="850" y="2268"/>
                  </a:lnTo>
                  <a:lnTo>
                    <a:pt x="850" y="2381"/>
                  </a:lnTo>
                  <a:lnTo>
                    <a:pt x="737" y="2381"/>
                  </a:lnTo>
                  <a:lnTo>
                    <a:pt x="737" y="2495"/>
                  </a:lnTo>
                  <a:lnTo>
                    <a:pt x="794" y="2495"/>
                  </a:lnTo>
                  <a:lnTo>
                    <a:pt x="794" y="2665"/>
                  </a:lnTo>
                  <a:lnTo>
                    <a:pt x="850" y="2665"/>
                  </a:lnTo>
                  <a:lnTo>
                    <a:pt x="850" y="2722"/>
                  </a:lnTo>
                  <a:lnTo>
                    <a:pt x="794" y="2722"/>
                  </a:lnTo>
                  <a:lnTo>
                    <a:pt x="794" y="2835"/>
                  </a:lnTo>
                  <a:lnTo>
                    <a:pt x="623" y="2835"/>
                  </a:lnTo>
                  <a:lnTo>
                    <a:pt x="623" y="2665"/>
                  </a:lnTo>
                  <a:lnTo>
                    <a:pt x="567" y="2665"/>
                  </a:lnTo>
                  <a:lnTo>
                    <a:pt x="567" y="2722"/>
                  </a:lnTo>
                  <a:lnTo>
                    <a:pt x="510" y="2722"/>
                  </a:lnTo>
                  <a:lnTo>
                    <a:pt x="510" y="2835"/>
                  </a:lnTo>
                  <a:lnTo>
                    <a:pt x="453" y="2835"/>
                  </a:lnTo>
                  <a:lnTo>
                    <a:pt x="453" y="2722"/>
                  </a:lnTo>
                  <a:lnTo>
                    <a:pt x="510" y="2722"/>
                  </a:lnTo>
                  <a:lnTo>
                    <a:pt x="510" y="2608"/>
                  </a:lnTo>
                  <a:lnTo>
                    <a:pt x="453" y="2608"/>
                  </a:lnTo>
                  <a:lnTo>
                    <a:pt x="453" y="2495"/>
                  </a:lnTo>
                  <a:lnTo>
                    <a:pt x="397" y="249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8" name="Freeform 921"/>
            <p:cNvSpPr>
              <a:spLocks/>
            </p:cNvSpPr>
            <p:nvPr/>
          </p:nvSpPr>
          <p:spPr bwMode="auto">
            <a:xfrm>
              <a:off x="5223" y="1493"/>
              <a:ext cx="1644" cy="2665"/>
            </a:xfrm>
            <a:custGeom>
              <a:avLst/>
              <a:gdLst>
                <a:gd name="T0" fmla="*/ 794 w 1644"/>
                <a:gd name="T1" fmla="*/ 2608 h 2665"/>
                <a:gd name="T2" fmla="*/ 623 w 1644"/>
                <a:gd name="T3" fmla="*/ 2552 h 2665"/>
                <a:gd name="T4" fmla="*/ 680 w 1644"/>
                <a:gd name="T5" fmla="*/ 2382 h 2665"/>
                <a:gd name="T6" fmla="*/ 510 w 1644"/>
                <a:gd name="T7" fmla="*/ 2211 h 2665"/>
                <a:gd name="T8" fmla="*/ 453 w 1644"/>
                <a:gd name="T9" fmla="*/ 2155 h 2665"/>
                <a:gd name="T10" fmla="*/ 397 w 1644"/>
                <a:gd name="T11" fmla="*/ 2098 h 2665"/>
                <a:gd name="T12" fmla="*/ 340 w 1644"/>
                <a:gd name="T13" fmla="*/ 1985 h 2665"/>
                <a:gd name="T14" fmla="*/ 283 w 1644"/>
                <a:gd name="T15" fmla="*/ 1474 h 2665"/>
                <a:gd name="T16" fmla="*/ 113 w 1644"/>
                <a:gd name="T17" fmla="*/ 1361 h 2665"/>
                <a:gd name="T18" fmla="*/ 56 w 1644"/>
                <a:gd name="T19" fmla="*/ 1304 h 2665"/>
                <a:gd name="T20" fmla="*/ 56 w 1644"/>
                <a:gd name="T21" fmla="*/ 1134 h 2665"/>
                <a:gd name="T22" fmla="*/ 0 w 1644"/>
                <a:gd name="T23" fmla="*/ 794 h 2665"/>
                <a:gd name="T24" fmla="*/ 113 w 1644"/>
                <a:gd name="T25" fmla="*/ 737 h 2665"/>
                <a:gd name="T26" fmla="*/ 227 w 1644"/>
                <a:gd name="T27" fmla="*/ 794 h 2665"/>
                <a:gd name="T28" fmla="*/ 283 w 1644"/>
                <a:gd name="T29" fmla="*/ 907 h 2665"/>
                <a:gd name="T30" fmla="*/ 340 w 1644"/>
                <a:gd name="T31" fmla="*/ 851 h 2665"/>
                <a:gd name="T32" fmla="*/ 397 w 1644"/>
                <a:gd name="T33" fmla="*/ 737 h 2665"/>
                <a:gd name="T34" fmla="*/ 453 w 1644"/>
                <a:gd name="T35" fmla="*/ 624 h 2665"/>
                <a:gd name="T36" fmla="*/ 510 w 1644"/>
                <a:gd name="T37" fmla="*/ 567 h 2665"/>
                <a:gd name="T38" fmla="*/ 567 w 1644"/>
                <a:gd name="T39" fmla="*/ 454 h 2665"/>
                <a:gd name="T40" fmla="*/ 510 w 1644"/>
                <a:gd name="T41" fmla="*/ 227 h 2665"/>
                <a:gd name="T42" fmla="*/ 567 w 1644"/>
                <a:gd name="T43" fmla="*/ 170 h 2665"/>
                <a:gd name="T44" fmla="*/ 623 w 1644"/>
                <a:gd name="T45" fmla="*/ 57 h 2665"/>
                <a:gd name="T46" fmla="*/ 680 w 1644"/>
                <a:gd name="T47" fmla="*/ 0 h 2665"/>
                <a:gd name="T48" fmla="*/ 850 w 1644"/>
                <a:gd name="T49" fmla="*/ 113 h 2665"/>
                <a:gd name="T50" fmla="*/ 907 w 1644"/>
                <a:gd name="T51" fmla="*/ 227 h 2665"/>
                <a:gd name="T52" fmla="*/ 850 w 1644"/>
                <a:gd name="T53" fmla="*/ 624 h 2665"/>
                <a:gd name="T54" fmla="*/ 964 w 1644"/>
                <a:gd name="T55" fmla="*/ 737 h 2665"/>
                <a:gd name="T56" fmla="*/ 1020 w 1644"/>
                <a:gd name="T57" fmla="*/ 794 h 2665"/>
                <a:gd name="T58" fmla="*/ 1134 w 1644"/>
                <a:gd name="T59" fmla="*/ 851 h 2665"/>
                <a:gd name="T60" fmla="*/ 1077 w 1644"/>
                <a:gd name="T61" fmla="*/ 907 h 2665"/>
                <a:gd name="T62" fmla="*/ 1134 w 1644"/>
                <a:gd name="T63" fmla="*/ 1134 h 2665"/>
                <a:gd name="T64" fmla="*/ 1190 w 1644"/>
                <a:gd name="T65" fmla="*/ 1304 h 2665"/>
                <a:gd name="T66" fmla="*/ 1304 w 1644"/>
                <a:gd name="T67" fmla="*/ 1361 h 2665"/>
                <a:gd name="T68" fmla="*/ 1417 w 1644"/>
                <a:gd name="T69" fmla="*/ 1474 h 2665"/>
                <a:gd name="T70" fmla="*/ 1361 w 1644"/>
                <a:gd name="T71" fmla="*/ 1588 h 2665"/>
                <a:gd name="T72" fmla="*/ 1531 w 1644"/>
                <a:gd name="T73" fmla="*/ 1531 h 2665"/>
                <a:gd name="T74" fmla="*/ 1587 w 1644"/>
                <a:gd name="T75" fmla="*/ 1588 h 2665"/>
                <a:gd name="T76" fmla="*/ 1644 w 1644"/>
                <a:gd name="T77" fmla="*/ 1701 h 2665"/>
                <a:gd name="T78" fmla="*/ 1587 w 1644"/>
                <a:gd name="T79" fmla="*/ 1758 h 2665"/>
                <a:gd name="T80" fmla="*/ 1644 w 1644"/>
                <a:gd name="T81" fmla="*/ 1871 h 2665"/>
                <a:gd name="T82" fmla="*/ 1587 w 1644"/>
                <a:gd name="T83" fmla="*/ 1815 h 2665"/>
                <a:gd name="T84" fmla="*/ 1531 w 1644"/>
                <a:gd name="T85" fmla="*/ 1928 h 2665"/>
                <a:gd name="T86" fmla="*/ 1417 w 1644"/>
                <a:gd name="T87" fmla="*/ 2041 h 2665"/>
                <a:gd name="T88" fmla="*/ 1474 w 1644"/>
                <a:gd name="T89" fmla="*/ 2325 h 2665"/>
                <a:gd name="T90" fmla="*/ 1531 w 1644"/>
                <a:gd name="T91" fmla="*/ 2552 h 2665"/>
                <a:gd name="T92" fmla="*/ 1474 w 1644"/>
                <a:gd name="T93" fmla="*/ 2665 h 2665"/>
                <a:gd name="T94" fmla="*/ 1417 w 1644"/>
                <a:gd name="T95" fmla="*/ 2495 h 2665"/>
                <a:gd name="T96" fmla="*/ 1247 w 1644"/>
                <a:gd name="T97" fmla="*/ 2438 h 2665"/>
                <a:gd name="T98" fmla="*/ 1190 w 1644"/>
                <a:gd name="T99" fmla="*/ 2382 h 2665"/>
                <a:gd name="T100" fmla="*/ 1077 w 1644"/>
                <a:gd name="T101" fmla="*/ 2325 h 2665"/>
                <a:gd name="T102" fmla="*/ 964 w 1644"/>
                <a:gd name="T103" fmla="*/ 2382 h 2665"/>
                <a:gd name="T104" fmla="*/ 907 w 1644"/>
                <a:gd name="T105" fmla="*/ 2438 h 2665"/>
                <a:gd name="T106" fmla="*/ 850 w 1644"/>
                <a:gd name="T107" fmla="*/ 2608 h 2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644" h="2665">
                  <a:moveTo>
                    <a:pt x="850" y="2608"/>
                  </a:moveTo>
                  <a:lnTo>
                    <a:pt x="794" y="2608"/>
                  </a:lnTo>
                  <a:lnTo>
                    <a:pt x="794" y="2552"/>
                  </a:lnTo>
                  <a:lnTo>
                    <a:pt x="623" y="2552"/>
                  </a:lnTo>
                  <a:lnTo>
                    <a:pt x="623" y="2382"/>
                  </a:lnTo>
                  <a:lnTo>
                    <a:pt x="680" y="2382"/>
                  </a:lnTo>
                  <a:lnTo>
                    <a:pt x="680" y="2211"/>
                  </a:lnTo>
                  <a:lnTo>
                    <a:pt x="510" y="2211"/>
                  </a:lnTo>
                  <a:lnTo>
                    <a:pt x="510" y="2155"/>
                  </a:lnTo>
                  <a:lnTo>
                    <a:pt x="453" y="2155"/>
                  </a:lnTo>
                  <a:lnTo>
                    <a:pt x="453" y="2098"/>
                  </a:lnTo>
                  <a:lnTo>
                    <a:pt x="397" y="2098"/>
                  </a:lnTo>
                  <a:lnTo>
                    <a:pt x="397" y="1985"/>
                  </a:lnTo>
                  <a:lnTo>
                    <a:pt x="340" y="1985"/>
                  </a:lnTo>
                  <a:lnTo>
                    <a:pt x="340" y="1474"/>
                  </a:lnTo>
                  <a:lnTo>
                    <a:pt x="283" y="1474"/>
                  </a:lnTo>
                  <a:lnTo>
                    <a:pt x="283" y="1361"/>
                  </a:lnTo>
                  <a:lnTo>
                    <a:pt x="113" y="1361"/>
                  </a:lnTo>
                  <a:lnTo>
                    <a:pt x="113" y="1304"/>
                  </a:lnTo>
                  <a:lnTo>
                    <a:pt x="56" y="1304"/>
                  </a:lnTo>
                  <a:lnTo>
                    <a:pt x="56" y="1191"/>
                  </a:lnTo>
                  <a:lnTo>
                    <a:pt x="56" y="1134"/>
                  </a:lnTo>
                  <a:lnTo>
                    <a:pt x="0" y="1134"/>
                  </a:lnTo>
                  <a:lnTo>
                    <a:pt x="0" y="794"/>
                  </a:lnTo>
                  <a:lnTo>
                    <a:pt x="113" y="794"/>
                  </a:lnTo>
                  <a:lnTo>
                    <a:pt x="113" y="737"/>
                  </a:lnTo>
                  <a:lnTo>
                    <a:pt x="227" y="737"/>
                  </a:lnTo>
                  <a:lnTo>
                    <a:pt x="227" y="794"/>
                  </a:lnTo>
                  <a:lnTo>
                    <a:pt x="283" y="794"/>
                  </a:lnTo>
                  <a:lnTo>
                    <a:pt x="283" y="907"/>
                  </a:lnTo>
                  <a:lnTo>
                    <a:pt x="340" y="907"/>
                  </a:lnTo>
                  <a:lnTo>
                    <a:pt x="340" y="851"/>
                  </a:lnTo>
                  <a:lnTo>
                    <a:pt x="397" y="851"/>
                  </a:lnTo>
                  <a:lnTo>
                    <a:pt x="397" y="737"/>
                  </a:lnTo>
                  <a:lnTo>
                    <a:pt x="453" y="737"/>
                  </a:lnTo>
                  <a:lnTo>
                    <a:pt x="453" y="624"/>
                  </a:lnTo>
                  <a:lnTo>
                    <a:pt x="510" y="624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510" y="454"/>
                  </a:lnTo>
                  <a:lnTo>
                    <a:pt x="510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623" y="170"/>
                  </a:lnTo>
                  <a:lnTo>
                    <a:pt x="623" y="57"/>
                  </a:lnTo>
                  <a:lnTo>
                    <a:pt x="680" y="57"/>
                  </a:lnTo>
                  <a:lnTo>
                    <a:pt x="680" y="0"/>
                  </a:lnTo>
                  <a:lnTo>
                    <a:pt x="850" y="0"/>
                  </a:lnTo>
                  <a:lnTo>
                    <a:pt x="850" y="113"/>
                  </a:lnTo>
                  <a:lnTo>
                    <a:pt x="907" y="113"/>
                  </a:lnTo>
                  <a:lnTo>
                    <a:pt x="907" y="227"/>
                  </a:lnTo>
                  <a:lnTo>
                    <a:pt x="850" y="227"/>
                  </a:lnTo>
                  <a:lnTo>
                    <a:pt x="850" y="624"/>
                  </a:lnTo>
                  <a:lnTo>
                    <a:pt x="964" y="624"/>
                  </a:lnTo>
                  <a:lnTo>
                    <a:pt x="964" y="737"/>
                  </a:lnTo>
                  <a:lnTo>
                    <a:pt x="1020" y="737"/>
                  </a:lnTo>
                  <a:lnTo>
                    <a:pt x="1020" y="794"/>
                  </a:lnTo>
                  <a:lnTo>
                    <a:pt x="1134" y="794"/>
                  </a:lnTo>
                  <a:lnTo>
                    <a:pt x="1134" y="851"/>
                  </a:lnTo>
                  <a:lnTo>
                    <a:pt x="1077" y="851"/>
                  </a:lnTo>
                  <a:lnTo>
                    <a:pt x="1077" y="907"/>
                  </a:lnTo>
                  <a:lnTo>
                    <a:pt x="1134" y="907"/>
                  </a:lnTo>
                  <a:lnTo>
                    <a:pt x="1134" y="1134"/>
                  </a:lnTo>
                  <a:lnTo>
                    <a:pt x="1190" y="1134"/>
                  </a:lnTo>
                  <a:lnTo>
                    <a:pt x="1190" y="1304"/>
                  </a:lnTo>
                  <a:lnTo>
                    <a:pt x="1304" y="1304"/>
                  </a:lnTo>
                  <a:lnTo>
                    <a:pt x="1304" y="1361"/>
                  </a:lnTo>
                  <a:lnTo>
                    <a:pt x="1417" y="1361"/>
                  </a:lnTo>
                  <a:lnTo>
                    <a:pt x="1417" y="1474"/>
                  </a:lnTo>
                  <a:lnTo>
                    <a:pt x="1361" y="1474"/>
                  </a:lnTo>
                  <a:lnTo>
                    <a:pt x="1361" y="1588"/>
                  </a:lnTo>
                  <a:lnTo>
                    <a:pt x="1531" y="1588"/>
                  </a:lnTo>
                  <a:lnTo>
                    <a:pt x="1531" y="1531"/>
                  </a:lnTo>
                  <a:lnTo>
                    <a:pt x="1587" y="1531"/>
                  </a:lnTo>
                  <a:lnTo>
                    <a:pt x="1587" y="1588"/>
                  </a:lnTo>
                  <a:lnTo>
                    <a:pt x="1644" y="1588"/>
                  </a:lnTo>
                  <a:lnTo>
                    <a:pt x="1644" y="1701"/>
                  </a:lnTo>
                  <a:lnTo>
                    <a:pt x="1587" y="1701"/>
                  </a:lnTo>
                  <a:lnTo>
                    <a:pt x="1587" y="1758"/>
                  </a:lnTo>
                  <a:lnTo>
                    <a:pt x="1644" y="1758"/>
                  </a:lnTo>
                  <a:lnTo>
                    <a:pt x="1644" y="1871"/>
                  </a:lnTo>
                  <a:lnTo>
                    <a:pt x="1587" y="1871"/>
                  </a:lnTo>
                  <a:lnTo>
                    <a:pt x="1587" y="1815"/>
                  </a:lnTo>
                  <a:lnTo>
                    <a:pt x="1531" y="1815"/>
                  </a:lnTo>
                  <a:lnTo>
                    <a:pt x="1531" y="1928"/>
                  </a:lnTo>
                  <a:lnTo>
                    <a:pt x="1417" y="1928"/>
                  </a:lnTo>
                  <a:lnTo>
                    <a:pt x="1417" y="2041"/>
                  </a:lnTo>
                  <a:lnTo>
                    <a:pt x="1474" y="2041"/>
                  </a:lnTo>
                  <a:lnTo>
                    <a:pt x="1474" y="2325"/>
                  </a:lnTo>
                  <a:lnTo>
                    <a:pt x="1531" y="2325"/>
                  </a:lnTo>
                  <a:lnTo>
                    <a:pt x="1531" y="2552"/>
                  </a:lnTo>
                  <a:lnTo>
                    <a:pt x="1474" y="2552"/>
                  </a:lnTo>
                  <a:lnTo>
                    <a:pt x="1474" y="2665"/>
                  </a:lnTo>
                  <a:lnTo>
                    <a:pt x="1417" y="2665"/>
                  </a:lnTo>
                  <a:lnTo>
                    <a:pt x="1417" y="2495"/>
                  </a:lnTo>
                  <a:lnTo>
                    <a:pt x="1247" y="2495"/>
                  </a:lnTo>
                  <a:lnTo>
                    <a:pt x="1247" y="2438"/>
                  </a:lnTo>
                  <a:lnTo>
                    <a:pt x="1190" y="2438"/>
                  </a:lnTo>
                  <a:lnTo>
                    <a:pt x="1190" y="2382"/>
                  </a:lnTo>
                  <a:lnTo>
                    <a:pt x="1077" y="2382"/>
                  </a:lnTo>
                  <a:lnTo>
                    <a:pt x="1077" y="2325"/>
                  </a:lnTo>
                  <a:lnTo>
                    <a:pt x="964" y="2325"/>
                  </a:lnTo>
                  <a:lnTo>
                    <a:pt x="964" y="2382"/>
                  </a:lnTo>
                  <a:lnTo>
                    <a:pt x="907" y="2382"/>
                  </a:lnTo>
                  <a:lnTo>
                    <a:pt x="907" y="2438"/>
                  </a:lnTo>
                  <a:lnTo>
                    <a:pt x="850" y="2438"/>
                  </a:lnTo>
                  <a:lnTo>
                    <a:pt x="850" y="260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9" name="Rectangle 922"/>
            <p:cNvSpPr>
              <a:spLocks noChangeArrowheads="1"/>
            </p:cNvSpPr>
            <p:nvPr/>
          </p:nvSpPr>
          <p:spPr bwMode="auto">
            <a:xfrm>
              <a:off x="7604" y="3931"/>
              <a:ext cx="57" cy="114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0" name="Freeform 923"/>
            <p:cNvSpPr>
              <a:spLocks/>
            </p:cNvSpPr>
            <p:nvPr/>
          </p:nvSpPr>
          <p:spPr bwMode="auto">
            <a:xfrm>
              <a:off x="6584" y="2967"/>
              <a:ext cx="283" cy="114"/>
            </a:xfrm>
            <a:custGeom>
              <a:avLst/>
              <a:gdLst>
                <a:gd name="T0" fmla="*/ 283 w 283"/>
                <a:gd name="T1" fmla="*/ 0 h 114"/>
                <a:gd name="T2" fmla="*/ 0 w 283"/>
                <a:gd name="T3" fmla="*/ 0 h 114"/>
                <a:gd name="T4" fmla="*/ 0 w 283"/>
                <a:gd name="T5" fmla="*/ 114 h 114"/>
                <a:gd name="T6" fmla="*/ 170 w 283"/>
                <a:gd name="T7" fmla="*/ 114 h 114"/>
                <a:gd name="T8" fmla="*/ 170 w 283"/>
                <a:gd name="T9" fmla="*/ 57 h 114"/>
                <a:gd name="T10" fmla="*/ 283 w 283"/>
                <a:gd name="T11" fmla="*/ 57 h 114"/>
                <a:gd name="T12" fmla="*/ 283 w 283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3" h="114">
                  <a:moveTo>
                    <a:pt x="283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283" y="57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1" name="Freeform 924"/>
            <p:cNvSpPr>
              <a:spLocks/>
            </p:cNvSpPr>
            <p:nvPr/>
          </p:nvSpPr>
          <p:spPr bwMode="auto">
            <a:xfrm>
              <a:off x="176" y="3478"/>
              <a:ext cx="170" cy="113"/>
            </a:xfrm>
            <a:custGeom>
              <a:avLst/>
              <a:gdLst>
                <a:gd name="T0" fmla="*/ 0 w 170"/>
                <a:gd name="T1" fmla="*/ 0 h 113"/>
                <a:gd name="T2" fmla="*/ 170 w 170"/>
                <a:gd name="T3" fmla="*/ 0 h 113"/>
                <a:gd name="T4" fmla="*/ 170 w 170"/>
                <a:gd name="T5" fmla="*/ 113 h 113"/>
                <a:gd name="T6" fmla="*/ 114 w 170"/>
                <a:gd name="T7" fmla="*/ 113 h 113"/>
                <a:gd name="T8" fmla="*/ 114 w 170"/>
                <a:gd name="T9" fmla="*/ 56 h 113"/>
                <a:gd name="T10" fmla="*/ 0 w 170"/>
                <a:gd name="T11" fmla="*/ 56 h 113"/>
                <a:gd name="T12" fmla="*/ 0 w 170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13">
                  <a:moveTo>
                    <a:pt x="0" y="0"/>
                  </a:moveTo>
                  <a:lnTo>
                    <a:pt x="170" y="0"/>
                  </a:lnTo>
                  <a:lnTo>
                    <a:pt x="170" y="113"/>
                  </a:lnTo>
                  <a:lnTo>
                    <a:pt x="114" y="113"/>
                  </a:lnTo>
                  <a:lnTo>
                    <a:pt x="114" y="56"/>
                  </a:lnTo>
                  <a:lnTo>
                    <a:pt x="0" y="56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2" name="Freeform 925"/>
            <p:cNvSpPr>
              <a:spLocks/>
            </p:cNvSpPr>
            <p:nvPr/>
          </p:nvSpPr>
          <p:spPr bwMode="auto">
            <a:xfrm>
              <a:off x="517" y="2003"/>
              <a:ext cx="170" cy="227"/>
            </a:xfrm>
            <a:custGeom>
              <a:avLst/>
              <a:gdLst>
                <a:gd name="T0" fmla="*/ 56 w 170"/>
                <a:gd name="T1" fmla="*/ 227 h 227"/>
                <a:gd name="T2" fmla="*/ 56 w 170"/>
                <a:gd name="T3" fmla="*/ 170 h 227"/>
                <a:gd name="T4" fmla="*/ 113 w 170"/>
                <a:gd name="T5" fmla="*/ 170 h 227"/>
                <a:gd name="T6" fmla="*/ 113 w 170"/>
                <a:gd name="T7" fmla="*/ 114 h 227"/>
                <a:gd name="T8" fmla="*/ 170 w 170"/>
                <a:gd name="T9" fmla="*/ 114 h 227"/>
                <a:gd name="T10" fmla="*/ 170 w 170"/>
                <a:gd name="T11" fmla="*/ 0 h 227"/>
                <a:gd name="T12" fmla="*/ 113 w 170"/>
                <a:gd name="T13" fmla="*/ 0 h 227"/>
                <a:gd name="T14" fmla="*/ 113 w 170"/>
                <a:gd name="T15" fmla="*/ 57 h 227"/>
                <a:gd name="T16" fmla="*/ 56 w 170"/>
                <a:gd name="T17" fmla="*/ 57 h 227"/>
                <a:gd name="T18" fmla="*/ 56 w 170"/>
                <a:gd name="T19" fmla="*/ 114 h 227"/>
                <a:gd name="T20" fmla="*/ 0 w 170"/>
                <a:gd name="T21" fmla="*/ 114 h 227"/>
                <a:gd name="T22" fmla="*/ 0 w 170"/>
                <a:gd name="T23" fmla="*/ 227 h 227"/>
                <a:gd name="T24" fmla="*/ 56 w 170"/>
                <a:gd name="T25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0" h="227">
                  <a:moveTo>
                    <a:pt x="56" y="227"/>
                  </a:moveTo>
                  <a:lnTo>
                    <a:pt x="56" y="170"/>
                  </a:lnTo>
                  <a:lnTo>
                    <a:pt x="113" y="170"/>
                  </a:lnTo>
                  <a:lnTo>
                    <a:pt x="113" y="114"/>
                  </a:lnTo>
                  <a:lnTo>
                    <a:pt x="170" y="114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56" y="57"/>
                  </a:lnTo>
                  <a:lnTo>
                    <a:pt x="56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56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3" name="Freeform 928"/>
            <p:cNvSpPr>
              <a:spLocks/>
            </p:cNvSpPr>
            <p:nvPr/>
          </p:nvSpPr>
          <p:spPr bwMode="auto">
            <a:xfrm>
              <a:off x="573" y="2117"/>
              <a:ext cx="1418" cy="2438"/>
            </a:xfrm>
            <a:custGeom>
              <a:avLst/>
              <a:gdLst>
                <a:gd name="T0" fmla="*/ 170 w 1418"/>
                <a:gd name="T1" fmla="*/ 2438 h 2438"/>
                <a:gd name="T2" fmla="*/ 57 w 1418"/>
                <a:gd name="T3" fmla="*/ 2325 h 2438"/>
                <a:gd name="T4" fmla="*/ 227 w 1418"/>
                <a:gd name="T5" fmla="*/ 2268 h 2438"/>
                <a:gd name="T6" fmla="*/ 114 w 1418"/>
                <a:gd name="T7" fmla="*/ 1587 h 2438"/>
                <a:gd name="T8" fmla="*/ 57 w 1418"/>
                <a:gd name="T9" fmla="*/ 1474 h 2438"/>
                <a:gd name="T10" fmla="*/ 0 w 1418"/>
                <a:gd name="T11" fmla="*/ 1417 h 2438"/>
                <a:gd name="T12" fmla="*/ 170 w 1418"/>
                <a:gd name="T13" fmla="*/ 1191 h 2438"/>
                <a:gd name="T14" fmla="*/ 227 w 1418"/>
                <a:gd name="T15" fmla="*/ 1134 h 2438"/>
                <a:gd name="T16" fmla="*/ 284 w 1418"/>
                <a:gd name="T17" fmla="*/ 1077 h 2438"/>
                <a:gd name="T18" fmla="*/ 340 w 1418"/>
                <a:gd name="T19" fmla="*/ 964 h 2438"/>
                <a:gd name="T20" fmla="*/ 284 w 1418"/>
                <a:gd name="T21" fmla="*/ 794 h 2438"/>
                <a:gd name="T22" fmla="*/ 227 w 1418"/>
                <a:gd name="T23" fmla="*/ 623 h 2438"/>
                <a:gd name="T24" fmla="*/ 170 w 1418"/>
                <a:gd name="T25" fmla="*/ 567 h 2438"/>
                <a:gd name="T26" fmla="*/ 114 w 1418"/>
                <a:gd name="T27" fmla="*/ 510 h 2438"/>
                <a:gd name="T28" fmla="*/ 57 w 1418"/>
                <a:gd name="T29" fmla="*/ 453 h 2438"/>
                <a:gd name="T30" fmla="*/ 114 w 1418"/>
                <a:gd name="T31" fmla="*/ 340 h 2438"/>
                <a:gd name="T32" fmla="*/ 170 w 1418"/>
                <a:gd name="T33" fmla="*/ 227 h 2438"/>
                <a:gd name="T34" fmla="*/ 284 w 1418"/>
                <a:gd name="T35" fmla="*/ 0 h 2438"/>
                <a:gd name="T36" fmla="*/ 340 w 1418"/>
                <a:gd name="T37" fmla="*/ 113 h 2438"/>
                <a:gd name="T38" fmla="*/ 454 w 1418"/>
                <a:gd name="T39" fmla="*/ 56 h 2438"/>
                <a:gd name="T40" fmla="*/ 624 w 1418"/>
                <a:gd name="T41" fmla="*/ 0 h 2438"/>
                <a:gd name="T42" fmla="*/ 681 w 1418"/>
                <a:gd name="T43" fmla="*/ 56 h 2438"/>
                <a:gd name="T44" fmla="*/ 737 w 1418"/>
                <a:gd name="T45" fmla="*/ 113 h 2438"/>
                <a:gd name="T46" fmla="*/ 794 w 1418"/>
                <a:gd name="T47" fmla="*/ 170 h 2438"/>
                <a:gd name="T48" fmla="*/ 907 w 1418"/>
                <a:gd name="T49" fmla="*/ 283 h 2438"/>
                <a:gd name="T50" fmla="*/ 964 w 1418"/>
                <a:gd name="T51" fmla="*/ 340 h 2438"/>
                <a:gd name="T52" fmla="*/ 1021 w 1418"/>
                <a:gd name="T53" fmla="*/ 397 h 2438"/>
                <a:gd name="T54" fmla="*/ 1418 w 1418"/>
                <a:gd name="T55" fmla="*/ 510 h 2438"/>
                <a:gd name="T56" fmla="*/ 1418 w 1418"/>
                <a:gd name="T57" fmla="*/ 623 h 2438"/>
                <a:gd name="T58" fmla="*/ 1361 w 1418"/>
                <a:gd name="T59" fmla="*/ 680 h 2438"/>
                <a:gd name="T60" fmla="*/ 1304 w 1418"/>
                <a:gd name="T61" fmla="*/ 737 h 2438"/>
                <a:gd name="T62" fmla="*/ 1248 w 1418"/>
                <a:gd name="T63" fmla="*/ 794 h 2438"/>
                <a:gd name="T64" fmla="*/ 1134 w 1418"/>
                <a:gd name="T65" fmla="*/ 907 h 2438"/>
                <a:gd name="T66" fmla="*/ 1078 w 1418"/>
                <a:gd name="T67" fmla="*/ 964 h 2438"/>
                <a:gd name="T68" fmla="*/ 1134 w 1418"/>
                <a:gd name="T69" fmla="*/ 1077 h 2438"/>
                <a:gd name="T70" fmla="*/ 1021 w 1418"/>
                <a:gd name="T71" fmla="*/ 1304 h 2438"/>
                <a:gd name="T72" fmla="*/ 1134 w 1418"/>
                <a:gd name="T73" fmla="*/ 1587 h 2438"/>
                <a:gd name="T74" fmla="*/ 1021 w 1418"/>
                <a:gd name="T75" fmla="*/ 1644 h 2438"/>
                <a:gd name="T76" fmla="*/ 964 w 1418"/>
                <a:gd name="T77" fmla="*/ 1758 h 2438"/>
                <a:gd name="T78" fmla="*/ 851 w 1418"/>
                <a:gd name="T79" fmla="*/ 1644 h 2438"/>
                <a:gd name="T80" fmla="*/ 794 w 1418"/>
                <a:gd name="T81" fmla="*/ 1758 h 2438"/>
                <a:gd name="T82" fmla="*/ 737 w 1418"/>
                <a:gd name="T83" fmla="*/ 1928 h 2438"/>
                <a:gd name="T84" fmla="*/ 624 w 1418"/>
                <a:gd name="T85" fmla="*/ 2041 h 2438"/>
                <a:gd name="T86" fmla="*/ 567 w 1418"/>
                <a:gd name="T87" fmla="*/ 2098 h 2438"/>
                <a:gd name="T88" fmla="*/ 511 w 1418"/>
                <a:gd name="T89" fmla="*/ 2154 h 2438"/>
                <a:gd name="T90" fmla="*/ 454 w 1418"/>
                <a:gd name="T91" fmla="*/ 2211 h 2438"/>
                <a:gd name="T92" fmla="*/ 397 w 1418"/>
                <a:gd name="T93" fmla="*/ 2268 h 2438"/>
                <a:gd name="T94" fmla="*/ 340 w 1418"/>
                <a:gd name="T95" fmla="*/ 2325 h 2438"/>
                <a:gd name="T96" fmla="*/ 284 w 1418"/>
                <a:gd name="T97" fmla="*/ 2438 h 2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18" h="2438">
                  <a:moveTo>
                    <a:pt x="284" y="2438"/>
                  </a:moveTo>
                  <a:lnTo>
                    <a:pt x="170" y="2438"/>
                  </a:lnTo>
                  <a:lnTo>
                    <a:pt x="170" y="2325"/>
                  </a:lnTo>
                  <a:lnTo>
                    <a:pt x="57" y="2325"/>
                  </a:lnTo>
                  <a:lnTo>
                    <a:pt x="57" y="2268"/>
                  </a:lnTo>
                  <a:lnTo>
                    <a:pt x="227" y="2268"/>
                  </a:lnTo>
                  <a:lnTo>
                    <a:pt x="227" y="1587"/>
                  </a:lnTo>
                  <a:lnTo>
                    <a:pt x="114" y="1587"/>
                  </a:lnTo>
                  <a:lnTo>
                    <a:pt x="114" y="1474"/>
                  </a:lnTo>
                  <a:lnTo>
                    <a:pt x="57" y="1474"/>
                  </a:lnTo>
                  <a:lnTo>
                    <a:pt x="57" y="1417"/>
                  </a:lnTo>
                  <a:lnTo>
                    <a:pt x="0" y="1417"/>
                  </a:lnTo>
                  <a:lnTo>
                    <a:pt x="0" y="1191"/>
                  </a:lnTo>
                  <a:lnTo>
                    <a:pt x="170" y="1191"/>
                  </a:lnTo>
                  <a:lnTo>
                    <a:pt x="170" y="1134"/>
                  </a:lnTo>
                  <a:lnTo>
                    <a:pt x="227" y="1134"/>
                  </a:lnTo>
                  <a:lnTo>
                    <a:pt x="227" y="1077"/>
                  </a:lnTo>
                  <a:lnTo>
                    <a:pt x="284" y="1077"/>
                  </a:lnTo>
                  <a:lnTo>
                    <a:pt x="284" y="964"/>
                  </a:lnTo>
                  <a:lnTo>
                    <a:pt x="340" y="964"/>
                  </a:lnTo>
                  <a:lnTo>
                    <a:pt x="340" y="794"/>
                  </a:lnTo>
                  <a:lnTo>
                    <a:pt x="284" y="794"/>
                  </a:lnTo>
                  <a:lnTo>
                    <a:pt x="284" y="623"/>
                  </a:lnTo>
                  <a:lnTo>
                    <a:pt x="227" y="623"/>
                  </a:lnTo>
                  <a:lnTo>
                    <a:pt x="227" y="567"/>
                  </a:lnTo>
                  <a:lnTo>
                    <a:pt x="170" y="567"/>
                  </a:lnTo>
                  <a:lnTo>
                    <a:pt x="170" y="510"/>
                  </a:lnTo>
                  <a:lnTo>
                    <a:pt x="114" y="510"/>
                  </a:lnTo>
                  <a:lnTo>
                    <a:pt x="114" y="453"/>
                  </a:lnTo>
                  <a:lnTo>
                    <a:pt x="57" y="453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170" y="227"/>
                  </a:lnTo>
                  <a:lnTo>
                    <a:pt x="170" y="0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454" y="56"/>
                  </a:lnTo>
                  <a:lnTo>
                    <a:pt x="454" y="0"/>
                  </a:lnTo>
                  <a:lnTo>
                    <a:pt x="624" y="0"/>
                  </a:lnTo>
                  <a:lnTo>
                    <a:pt x="624" y="56"/>
                  </a:lnTo>
                  <a:lnTo>
                    <a:pt x="681" y="56"/>
                  </a:lnTo>
                  <a:lnTo>
                    <a:pt x="681" y="113"/>
                  </a:lnTo>
                  <a:lnTo>
                    <a:pt x="737" y="113"/>
                  </a:lnTo>
                  <a:lnTo>
                    <a:pt x="737" y="170"/>
                  </a:lnTo>
                  <a:lnTo>
                    <a:pt x="794" y="170"/>
                  </a:lnTo>
                  <a:lnTo>
                    <a:pt x="794" y="283"/>
                  </a:lnTo>
                  <a:lnTo>
                    <a:pt x="907" y="283"/>
                  </a:lnTo>
                  <a:lnTo>
                    <a:pt x="907" y="340"/>
                  </a:lnTo>
                  <a:lnTo>
                    <a:pt x="964" y="340"/>
                  </a:lnTo>
                  <a:lnTo>
                    <a:pt x="964" y="397"/>
                  </a:lnTo>
                  <a:lnTo>
                    <a:pt x="1021" y="397"/>
                  </a:lnTo>
                  <a:lnTo>
                    <a:pt x="1021" y="510"/>
                  </a:lnTo>
                  <a:lnTo>
                    <a:pt x="1418" y="510"/>
                  </a:lnTo>
                  <a:lnTo>
                    <a:pt x="1418" y="567"/>
                  </a:lnTo>
                  <a:lnTo>
                    <a:pt x="1418" y="623"/>
                  </a:lnTo>
                  <a:lnTo>
                    <a:pt x="1361" y="623"/>
                  </a:lnTo>
                  <a:lnTo>
                    <a:pt x="1361" y="680"/>
                  </a:lnTo>
                  <a:lnTo>
                    <a:pt x="1304" y="680"/>
                  </a:lnTo>
                  <a:lnTo>
                    <a:pt x="1304" y="737"/>
                  </a:lnTo>
                  <a:lnTo>
                    <a:pt x="1248" y="737"/>
                  </a:lnTo>
                  <a:lnTo>
                    <a:pt x="1248" y="794"/>
                  </a:lnTo>
                  <a:lnTo>
                    <a:pt x="1134" y="794"/>
                  </a:lnTo>
                  <a:lnTo>
                    <a:pt x="1134" y="907"/>
                  </a:lnTo>
                  <a:lnTo>
                    <a:pt x="1078" y="907"/>
                  </a:lnTo>
                  <a:lnTo>
                    <a:pt x="1078" y="964"/>
                  </a:lnTo>
                  <a:lnTo>
                    <a:pt x="1134" y="964"/>
                  </a:lnTo>
                  <a:lnTo>
                    <a:pt x="1134" y="1077"/>
                  </a:lnTo>
                  <a:lnTo>
                    <a:pt x="1021" y="1077"/>
                  </a:lnTo>
                  <a:lnTo>
                    <a:pt x="1021" y="1304"/>
                  </a:lnTo>
                  <a:lnTo>
                    <a:pt x="1134" y="1304"/>
                  </a:lnTo>
                  <a:lnTo>
                    <a:pt x="1134" y="1587"/>
                  </a:lnTo>
                  <a:lnTo>
                    <a:pt x="1021" y="1587"/>
                  </a:lnTo>
                  <a:lnTo>
                    <a:pt x="1021" y="1644"/>
                  </a:lnTo>
                  <a:lnTo>
                    <a:pt x="964" y="1644"/>
                  </a:lnTo>
                  <a:lnTo>
                    <a:pt x="964" y="1758"/>
                  </a:lnTo>
                  <a:lnTo>
                    <a:pt x="851" y="1758"/>
                  </a:lnTo>
                  <a:lnTo>
                    <a:pt x="851" y="1644"/>
                  </a:lnTo>
                  <a:lnTo>
                    <a:pt x="794" y="1644"/>
                  </a:lnTo>
                  <a:lnTo>
                    <a:pt x="794" y="1758"/>
                  </a:lnTo>
                  <a:lnTo>
                    <a:pt x="737" y="1758"/>
                  </a:lnTo>
                  <a:lnTo>
                    <a:pt x="737" y="1928"/>
                  </a:lnTo>
                  <a:lnTo>
                    <a:pt x="624" y="1928"/>
                  </a:lnTo>
                  <a:lnTo>
                    <a:pt x="624" y="2041"/>
                  </a:lnTo>
                  <a:lnTo>
                    <a:pt x="567" y="2041"/>
                  </a:lnTo>
                  <a:lnTo>
                    <a:pt x="567" y="2098"/>
                  </a:lnTo>
                  <a:lnTo>
                    <a:pt x="511" y="2098"/>
                  </a:lnTo>
                  <a:lnTo>
                    <a:pt x="511" y="2154"/>
                  </a:lnTo>
                  <a:lnTo>
                    <a:pt x="454" y="2154"/>
                  </a:lnTo>
                  <a:lnTo>
                    <a:pt x="454" y="2211"/>
                  </a:lnTo>
                  <a:lnTo>
                    <a:pt x="397" y="2211"/>
                  </a:lnTo>
                  <a:lnTo>
                    <a:pt x="397" y="2268"/>
                  </a:lnTo>
                  <a:lnTo>
                    <a:pt x="340" y="2268"/>
                  </a:lnTo>
                  <a:lnTo>
                    <a:pt x="340" y="2325"/>
                  </a:lnTo>
                  <a:lnTo>
                    <a:pt x="284" y="2325"/>
                  </a:lnTo>
                  <a:lnTo>
                    <a:pt x="284" y="243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4" name="Freeform 929"/>
            <p:cNvSpPr>
              <a:spLocks/>
            </p:cNvSpPr>
            <p:nvPr/>
          </p:nvSpPr>
          <p:spPr bwMode="auto">
            <a:xfrm>
              <a:off x="2444" y="1266"/>
              <a:ext cx="114" cy="114"/>
            </a:xfrm>
            <a:custGeom>
              <a:avLst/>
              <a:gdLst>
                <a:gd name="T0" fmla="*/ 114 w 114"/>
                <a:gd name="T1" fmla="*/ 0 h 114"/>
                <a:gd name="T2" fmla="*/ 0 w 114"/>
                <a:gd name="T3" fmla="*/ 0 h 114"/>
                <a:gd name="T4" fmla="*/ 0 w 114"/>
                <a:gd name="T5" fmla="*/ 114 h 114"/>
                <a:gd name="T6" fmla="*/ 57 w 114"/>
                <a:gd name="T7" fmla="*/ 114 h 114"/>
                <a:gd name="T8" fmla="*/ 57 w 114"/>
                <a:gd name="T9" fmla="*/ 57 h 114"/>
                <a:gd name="T10" fmla="*/ 114 w 114"/>
                <a:gd name="T11" fmla="*/ 57 h 114"/>
                <a:gd name="T12" fmla="*/ 114 w 114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14">
                  <a:moveTo>
                    <a:pt x="114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114" y="57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5" name="Rectangle 930"/>
            <p:cNvSpPr>
              <a:spLocks noChangeArrowheads="1"/>
            </p:cNvSpPr>
            <p:nvPr/>
          </p:nvSpPr>
          <p:spPr bwMode="auto">
            <a:xfrm>
              <a:off x="3011" y="1266"/>
              <a:ext cx="114" cy="114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6" name="Freeform 931"/>
            <p:cNvSpPr>
              <a:spLocks/>
            </p:cNvSpPr>
            <p:nvPr/>
          </p:nvSpPr>
          <p:spPr bwMode="auto">
            <a:xfrm>
              <a:off x="1991" y="1663"/>
              <a:ext cx="397" cy="227"/>
            </a:xfrm>
            <a:custGeom>
              <a:avLst/>
              <a:gdLst>
                <a:gd name="T0" fmla="*/ 397 w 397"/>
                <a:gd name="T1" fmla="*/ 0 h 227"/>
                <a:gd name="T2" fmla="*/ 340 w 397"/>
                <a:gd name="T3" fmla="*/ 0 h 227"/>
                <a:gd name="T4" fmla="*/ 340 w 397"/>
                <a:gd name="T5" fmla="*/ 57 h 227"/>
                <a:gd name="T6" fmla="*/ 0 w 397"/>
                <a:gd name="T7" fmla="*/ 57 h 227"/>
                <a:gd name="T8" fmla="*/ 0 w 397"/>
                <a:gd name="T9" fmla="*/ 227 h 227"/>
                <a:gd name="T10" fmla="*/ 170 w 397"/>
                <a:gd name="T11" fmla="*/ 227 h 227"/>
                <a:gd name="T12" fmla="*/ 170 w 397"/>
                <a:gd name="T13" fmla="*/ 114 h 227"/>
                <a:gd name="T14" fmla="*/ 397 w 397"/>
                <a:gd name="T15" fmla="*/ 114 h 227"/>
                <a:gd name="T16" fmla="*/ 397 w 397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7" h="227">
                  <a:moveTo>
                    <a:pt x="397" y="0"/>
                  </a:moveTo>
                  <a:lnTo>
                    <a:pt x="340" y="0"/>
                  </a:lnTo>
                  <a:lnTo>
                    <a:pt x="340" y="57"/>
                  </a:lnTo>
                  <a:lnTo>
                    <a:pt x="0" y="57"/>
                  </a:lnTo>
                  <a:lnTo>
                    <a:pt x="0" y="227"/>
                  </a:lnTo>
                  <a:lnTo>
                    <a:pt x="170" y="227"/>
                  </a:lnTo>
                  <a:lnTo>
                    <a:pt x="170" y="114"/>
                  </a:lnTo>
                  <a:lnTo>
                    <a:pt x="397" y="114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7" name="Freeform 932"/>
            <p:cNvSpPr>
              <a:spLocks/>
            </p:cNvSpPr>
            <p:nvPr/>
          </p:nvSpPr>
          <p:spPr bwMode="auto">
            <a:xfrm>
              <a:off x="913" y="1663"/>
              <a:ext cx="1872" cy="964"/>
            </a:xfrm>
            <a:custGeom>
              <a:avLst/>
              <a:gdLst>
                <a:gd name="T0" fmla="*/ 1588 w 1872"/>
                <a:gd name="T1" fmla="*/ 340 h 964"/>
                <a:gd name="T2" fmla="*/ 1305 w 1872"/>
                <a:gd name="T3" fmla="*/ 284 h 964"/>
                <a:gd name="T4" fmla="*/ 1248 w 1872"/>
                <a:gd name="T5" fmla="*/ 397 h 964"/>
                <a:gd name="T6" fmla="*/ 1134 w 1872"/>
                <a:gd name="T7" fmla="*/ 284 h 964"/>
                <a:gd name="T8" fmla="*/ 908 w 1872"/>
                <a:gd name="T9" fmla="*/ 340 h 964"/>
                <a:gd name="T10" fmla="*/ 794 w 1872"/>
                <a:gd name="T11" fmla="*/ 170 h 964"/>
                <a:gd name="T12" fmla="*/ 567 w 1872"/>
                <a:gd name="T13" fmla="*/ 114 h 964"/>
                <a:gd name="T14" fmla="*/ 341 w 1872"/>
                <a:gd name="T15" fmla="*/ 170 h 964"/>
                <a:gd name="T16" fmla="*/ 227 w 1872"/>
                <a:gd name="T17" fmla="*/ 57 h 964"/>
                <a:gd name="T18" fmla="*/ 171 w 1872"/>
                <a:gd name="T19" fmla="*/ 0 h 964"/>
                <a:gd name="T20" fmla="*/ 114 w 1872"/>
                <a:gd name="T21" fmla="*/ 57 h 964"/>
                <a:gd name="T22" fmla="*/ 57 w 1872"/>
                <a:gd name="T23" fmla="*/ 170 h 964"/>
                <a:gd name="T24" fmla="*/ 0 w 1872"/>
                <a:gd name="T25" fmla="*/ 227 h 964"/>
                <a:gd name="T26" fmla="*/ 114 w 1872"/>
                <a:gd name="T27" fmla="*/ 284 h 964"/>
                <a:gd name="T28" fmla="*/ 397 w 1872"/>
                <a:gd name="T29" fmla="*/ 227 h 964"/>
                <a:gd name="T30" fmla="*/ 454 w 1872"/>
                <a:gd name="T31" fmla="*/ 284 h 964"/>
                <a:gd name="T32" fmla="*/ 227 w 1872"/>
                <a:gd name="T33" fmla="*/ 397 h 964"/>
                <a:gd name="T34" fmla="*/ 284 w 1872"/>
                <a:gd name="T35" fmla="*/ 454 h 964"/>
                <a:gd name="T36" fmla="*/ 341 w 1872"/>
                <a:gd name="T37" fmla="*/ 510 h 964"/>
                <a:gd name="T38" fmla="*/ 397 w 1872"/>
                <a:gd name="T39" fmla="*/ 567 h 964"/>
                <a:gd name="T40" fmla="*/ 454 w 1872"/>
                <a:gd name="T41" fmla="*/ 624 h 964"/>
                <a:gd name="T42" fmla="*/ 567 w 1872"/>
                <a:gd name="T43" fmla="*/ 737 h 964"/>
                <a:gd name="T44" fmla="*/ 624 w 1872"/>
                <a:gd name="T45" fmla="*/ 794 h 964"/>
                <a:gd name="T46" fmla="*/ 681 w 1872"/>
                <a:gd name="T47" fmla="*/ 851 h 964"/>
                <a:gd name="T48" fmla="*/ 1078 w 1872"/>
                <a:gd name="T49" fmla="*/ 964 h 964"/>
                <a:gd name="T50" fmla="*/ 1134 w 1872"/>
                <a:gd name="T51" fmla="*/ 907 h 964"/>
                <a:gd name="T52" fmla="*/ 1361 w 1872"/>
                <a:gd name="T53" fmla="*/ 851 h 964"/>
                <a:gd name="T54" fmla="*/ 1418 w 1872"/>
                <a:gd name="T55" fmla="*/ 794 h 964"/>
                <a:gd name="T56" fmla="*/ 1475 w 1872"/>
                <a:gd name="T57" fmla="*/ 681 h 964"/>
                <a:gd name="T58" fmla="*/ 1531 w 1872"/>
                <a:gd name="T59" fmla="*/ 624 h 964"/>
                <a:gd name="T60" fmla="*/ 1588 w 1872"/>
                <a:gd name="T61" fmla="*/ 567 h 964"/>
                <a:gd name="T62" fmla="*/ 1645 w 1872"/>
                <a:gd name="T63" fmla="*/ 624 h 964"/>
                <a:gd name="T64" fmla="*/ 1701 w 1872"/>
                <a:gd name="T65" fmla="*/ 737 h 964"/>
                <a:gd name="T66" fmla="*/ 1872 w 1872"/>
                <a:gd name="T67" fmla="*/ 681 h 964"/>
                <a:gd name="T68" fmla="*/ 1758 w 1872"/>
                <a:gd name="T69" fmla="*/ 454 h 964"/>
                <a:gd name="T70" fmla="*/ 1645 w 1872"/>
                <a:gd name="T71" fmla="*/ 39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872" h="964">
                  <a:moveTo>
                    <a:pt x="1645" y="340"/>
                  </a:moveTo>
                  <a:lnTo>
                    <a:pt x="1588" y="340"/>
                  </a:lnTo>
                  <a:lnTo>
                    <a:pt x="1588" y="284"/>
                  </a:lnTo>
                  <a:lnTo>
                    <a:pt x="1305" y="284"/>
                  </a:lnTo>
                  <a:lnTo>
                    <a:pt x="1305" y="397"/>
                  </a:lnTo>
                  <a:lnTo>
                    <a:pt x="1248" y="397"/>
                  </a:lnTo>
                  <a:lnTo>
                    <a:pt x="1248" y="284"/>
                  </a:lnTo>
                  <a:lnTo>
                    <a:pt x="1134" y="284"/>
                  </a:lnTo>
                  <a:lnTo>
                    <a:pt x="1134" y="340"/>
                  </a:lnTo>
                  <a:lnTo>
                    <a:pt x="908" y="340"/>
                  </a:lnTo>
                  <a:lnTo>
                    <a:pt x="908" y="170"/>
                  </a:lnTo>
                  <a:lnTo>
                    <a:pt x="794" y="170"/>
                  </a:lnTo>
                  <a:lnTo>
                    <a:pt x="794" y="114"/>
                  </a:lnTo>
                  <a:lnTo>
                    <a:pt x="567" y="114"/>
                  </a:lnTo>
                  <a:lnTo>
                    <a:pt x="567" y="170"/>
                  </a:lnTo>
                  <a:lnTo>
                    <a:pt x="341" y="170"/>
                  </a:lnTo>
                  <a:lnTo>
                    <a:pt x="341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71" y="0"/>
                  </a:lnTo>
                  <a:lnTo>
                    <a:pt x="171" y="57"/>
                  </a:lnTo>
                  <a:lnTo>
                    <a:pt x="114" y="57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114" y="284"/>
                  </a:lnTo>
                  <a:lnTo>
                    <a:pt x="114" y="227"/>
                  </a:lnTo>
                  <a:lnTo>
                    <a:pt x="397" y="227"/>
                  </a:lnTo>
                  <a:lnTo>
                    <a:pt x="397" y="284"/>
                  </a:lnTo>
                  <a:lnTo>
                    <a:pt x="454" y="284"/>
                  </a:lnTo>
                  <a:lnTo>
                    <a:pt x="454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284" y="454"/>
                  </a:lnTo>
                  <a:lnTo>
                    <a:pt x="284" y="510"/>
                  </a:lnTo>
                  <a:lnTo>
                    <a:pt x="341" y="510"/>
                  </a:lnTo>
                  <a:lnTo>
                    <a:pt x="341" y="567"/>
                  </a:lnTo>
                  <a:lnTo>
                    <a:pt x="397" y="567"/>
                  </a:lnTo>
                  <a:lnTo>
                    <a:pt x="397" y="624"/>
                  </a:lnTo>
                  <a:lnTo>
                    <a:pt x="454" y="624"/>
                  </a:lnTo>
                  <a:lnTo>
                    <a:pt x="454" y="737"/>
                  </a:lnTo>
                  <a:lnTo>
                    <a:pt x="567" y="737"/>
                  </a:lnTo>
                  <a:lnTo>
                    <a:pt x="567" y="794"/>
                  </a:lnTo>
                  <a:lnTo>
                    <a:pt x="624" y="794"/>
                  </a:lnTo>
                  <a:lnTo>
                    <a:pt x="624" y="851"/>
                  </a:lnTo>
                  <a:lnTo>
                    <a:pt x="681" y="851"/>
                  </a:lnTo>
                  <a:lnTo>
                    <a:pt x="681" y="964"/>
                  </a:lnTo>
                  <a:lnTo>
                    <a:pt x="1078" y="964"/>
                  </a:lnTo>
                  <a:lnTo>
                    <a:pt x="1078" y="907"/>
                  </a:lnTo>
                  <a:lnTo>
                    <a:pt x="1134" y="907"/>
                  </a:lnTo>
                  <a:lnTo>
                    <a:pt x="1134" y="851"/>
                  </a:lnTo>
                  <a:lnTo>
                    <a:pt x="1361" y="851"/>
                  </a:lnTo>
                  <a:lnTo>
                    <a:pt x="1361" y="794"/>
                  </a:lnTo>
                  <a:lnTo>
                    <a:pt x="1418" y="794"/>
                  </a:lnTo>
                  <a:lnTo>
                    <a:pt x="1418" y="681"/>
                  </a:lnTo>
                  <a:lnTo>
                    <a:pt x="1475" y="681"/>
                  </a:lnTo>
                  <a:lnTo>
                    <a:pt x="1475" y="624"/>
                  </a:lnTo>
                  <a:lnTo>
                    <a:pt x="1531" y="624"/>
                  </a:lnTo>
                  <a:lnTo>
                    <a:pt x="1531" y="567"/>
                  </a:lnTo>
                  <a:lnTo>
                    <a:pt x="1588" y="567"/>
                  </a:lnTo>
                  <a:lnTo>
                    <a:pt x="1588" y="624"/>
                  </a:lnTo>
                  <a:lnTo>
                    <a:pt x="1645" y="624"/>
                  </a:lnTo>
                  <a:lnTo>
                    <a:pt x="1645" y="737"/>
                  </a:lnTo>
                  <a:lnTo>
                    <a:pt x="1701" y="737"/>
                  </a:lnTo>
                  <a:lnTo>
                    <a:pt x="1701" y="681"/>
                  </a:lnTo>
                  <a:lnTo>
                    <a:pt x="1872" y="681"/>
                  </a:lnTo>
                  <a:lnTo>
                    <a:pt x="1872" y="454"/>
                  </a:lnTo>
                  <a:lnTo>
                    <a:pt x="1758" y="454"/>
                  </a:lnTo>
                  <a:lnTo>
                    <a:pt x="1758" y="397"/>
                  </a:lnTo>
                  <a:lnTo>
                    <a:pt x="1645" y="397"/>
                  </a:lnTo>
                  <a:lnTo>
                    <a:pt x="1645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8" name="Freeform 934"/>
            <p:cNvSpPr>
              <a:spLocks/>
            </p:cNvSpPr>
            <p:nvPr/>
          </p:nvSpPr>
          <p:spPr bwMode="auto">
            <a:xfrm>
              <a:off x="1537" y="3421"/>
              <a:ext cx="681" cy="1021"/>
            </a:xfrm>
            <a:custGeom>
              <a:avLst/>
              <a:gdLst>
                <a:gd name="T0" fmla="*/ 510 w 681"/>
                <a:gd name="T1" fmla="*/ 1021 h 1021"/>
                <a:gd name="T2" fmla="*/ 510 w 681"/>
                <a:gd name="T3" fmla="*/ 964 h 1021"/>
                <a:gd name="T4" fmla="*/ 567 w 681"/>
                <a:gd name="T5" fmla="*/ 964 h 1021"/>
                <a:gd name="T6" fmla="*/ 567 w 681"/>
                <a:gd name="T7" fmla="*/ 907 h 1021"/>
                <a:gd name="T8" fmla="*/ 510 w 681"/>
                <a:gd name="T9" fmla="*/ 907 h 1021"/>
                <a:gd name="T10" fmla="*/ 510 w 681"/>
                <a:gd name="T11" fmla="*/ 737 h 1021"/>
                <a:gd name="T12" fmla="*/ 567 w 681"/>
                <a:gd name="T13" fmla="*/ 737 h 1021"/>
                <a:gd name="T14" fmla="*/ 567 w 681"/>
                <a:gd name="T15" fmla="*/ 624 h 1021"/>
                <a:gd name="T16" fmla="*/ 624 w 681"/>
                <a:gd name="T17" fmla="*/ 624 h 1021"/>
                <a:gd name="T18" fmla="*/ 624 w 681"/>
                <a:gd name="T19" fmla="*/ 567 h 1021"/>
                <a:gd name="T20" fmla="*/ 681 w 681"/>
                <a:gd name="T21" fmla="*/ 567 h 1021"/>
                <a:gd name="T22" fmla="*/ 681 w 681"/>
                <a:gd name="T23" fmla="*/ 454 h 1021"/>
                <a:gd name="T24" fmla="*/ 567 w 681"/>
                <a:gd name="T25" fmla="*/ 454 h 1021"/>
                <a:gd name="T26" fmla="*/ 567 w 681"/>
                <a:gd name="T27" fmla="*/ 397 h 1021"/>
                <a:gd name="T28" fmla="*/ 510 w 681"/>
                <a:gd name="T29" fmla="*/ 397 h 1021"/>
                <a:gd name="T30" fmla="*/ 510 w 681"/>
                <a:gd name="T31" fmla="*/ 340 h 1021"/>
                <a:gd name="T32" fmla="*/ 567 w 681"/>
                <a:gd name="T33" fmla="*/ 340 h 1021"/>
                <a:gd name="T34" fmla="*/ 567 w 681"/>
                <a:gd name="T35" fmla="*/ 283 h 1021"/>
                <a:gd name="T36" fmla="*/ 681 w 681"/>
                <a:gd name="T37" fmla="*/ 283 h 1021"/>
                <a:gd name="T38" fmla="*/ 681 w 681"/>
                <a:gd name="T39" fmla="*/ 227 h 1021"/>
                <a:gd name="T40" fmla="*/ 624 w 681"/>
                <a:gd name="T41" fmla="*/ 227 h 1021"/>
                <a:gd name="T42" fmla="*/ 624 w 681"/>
                <a:gd name="T43" fmla="*/ 113 h 1021"/>
                <a:gd name="T44" fmla="*/ 681 w 681"/>
                <a:gd name="T45" fmla="*/ 113 h 1021"/>
                <a:gd name="T46" fmla="*/ 681 w 681"/>
                <a:gd name="T47" fmla="*/ 57 h 1021"/>
                <a:gd name="T48" fmla="*/ 624 w 681"/>
                <a:gd name="T49" fmla="*/ 57 h 1021"/>
                <a:gd name="T50" fmla="*/ 624 w 681"/>
                <a:gd name="T51" fmla="*/ 0 h 1021"/>
                <a:gd name="T52" fmla="*/ 510 w 681"/>
                <a:gd name="T53" fmla="*/ 0 h 1021"/>
                <a:gd name="T54" fmla="*/ 510 w 681"/>
                <a:gd name="T55" fmla="*/ 57 h 1021"/>
                <a:gd name="T56" fmla="*/ 454 w 681"/>
                <a:gd name="T57" fmla="*/ 57 h 1021"/>
                <a:gd name="T58" fmla="*/ 454 w 681"/>
                <a:gd name="T59" fmla="*/ 170 h 1021"/>
                <a:gd name="T60" fmla="*/ 284 w 681"/>
                <a:gd name="T61" fmla="*/ 170 h 1021"/>
                <a:gd name="T62" fmla="*/ 284 w 681"/>
                <a:gd name="T63" fmla="*/ 227 h 1021"/>
                <a:gd name="T64" fmla="*/ 227 w 681"/>
                <a:gd name="T65" fmla="*/ 227 h 1021"/>
                <a:gd name="T66" fmla="*/ 227 w 681"/>
                <a:gd name="T67" fmla="*/ 170 h 1021"/>
                <a:gd name="T68" fmla="*/ 170 w 681"/>
                <a:gd name="T69" fmla="*/ 170 h 1021"/>
                <a:gd name="T70" fmla="*/ 170 w 681"/>
                <a:gd name="T71" fmla="*/ 283 h 1021"/>
                <a:gd name="T72" fmla="*/ 57 w 681"/>
                <a:gd name="T73" fmla="*/ 283 h 1021"/>
                <a:gd name="T74" fmla="*/ 57 w 681"/>
                <a:gd name="T75" fmla="*/ 340 h 1021"/>
                <a:gd name="T76" fmla="*/ 0 w 681"/>
                <a:gd name="T77" fmla="*/ 340 h 1021"/>
                <a:gd name="T78" fmla="*/ 0 w 681"/>
                <a:gd name="T79" fmla="*/ 454 h 1021"/>
                <a:gd name="T80" fmla="*/ 114 w 681"/>
                <a:gd name="T81" fmla="*/ 454 h 1021"/>
                <a:gd name="T82" fmla="*/ 114 w 681"/>
                <a:gd name="T83" fmla="*/ 510 h 1021"/>
                <a:gd name="T84" fmla="*/ 170 w 681"/>
                <a:gd name="T85" fmla="*/ 510 h 1021"/>
                <a:gd name="T86" fmla="*/ 170 w 681"/>
                <a:gd name="T87" fmla="*/ 567 h 1021"/>
                <a:gd name="T88" fmla="*/ 227 w 681"/>
                <a:gd name="T89" fmla="*/ 567 h 1021"/>
                <a:gd name="T90" fmla="*/ 227 w 681"/>
                <a:gd name="T91" fmla="*/ 737 h 1021"/>
                <a:gd name="T92" fmla="*/ 284 w 681"/>
                <a:gd name="T93" fmla="*/ 737 h 1021"/>
                <a:gd name="T94" fmla="*/ 284 w 681"/>
                <a:gd name="T95" fmla="*/ 624 h 1021"/>
                <a:gd name="T96" fmla="*/ 340 w 681"/>
                <a:gd name="T97" fmla="*/ 624 h 1021"/>
                <a:gd name="T98" fmla="*/ 340 w 681"/>
                <a:gd name="T99" fmla="*/ 680 h 1021"/>
                <a:gd name="T100" fmla="*/ 397 w 681"/>
                <a:gd name="T101" fmla="*/ 680 h 1021"/>
                <a:gd name="T102" fmla="*/ 454 w 681"/>
                <a:gd name="T103" fmla="*/ 680 h 1021"/>
                <a:gd name="T104" fmla="*/ 454 w 681"/>
                <a:gd name="T105" fmla="*/ 737 h 1021"/>
                <a:gd name="T106" fmla="*/ 397 w 681"/>
                <a:gd name="T107" fmla="*/ 737 h 1021"/>
                <a:gd name="T108" fmla="*/ 397 w 681"/>
                <a:gd name="T109" fmla="*/ 964 h 1021"/>
                <a:gd name="T110" fmla="*/ 454 w 681"/>
                <a:gd name="T111" fmla="*/ 964 h 1021"/>
                <a:gd name="T112" fmla="*/ 454 w 681"/>
                <a:gd name="T113" fmla="*/ 1021 h 1021"/>
                <a:gd name="T114" fmla="*/ 510 w 681"/>
                <a:gd name="T115" fmla="*/ 1021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81" h="1021">
                  <a:moveTo>
                    <a:pt x="510" y="1021"/>
                  </a:moveTo>
                  <a:lnTo>
                    <a:pt x="510" y="964"/>
                  </a:lnTo>
                  <a:lnTo>
                    <a:pt x="567" y="964"/>
                  </a:lnTo>
                  <a:lnTo>
                    <a:pt x="567" y="907"/>
                  </a:lnTo>
                  <a:lnTo>
                    <a:pt x="510" y="907"/>
                  </a:lnTo>
                  <a:lnTo>
                    <a:pt x="510" y="737"/>
                  </a:lnTo>
                  <a:lnTo>
                    <a:pt x="567" y="737"/>
                  </a:lnTo>
                  <a:lnTo>
                    <a:pt x="567" y="624"/>
                  </a:lnTo>
                  <a:lnTo>
                    <a:pt x="624" y="624"/>
                  </a:lnTo>
                  <a:lnTo>
                    <a:pt x="624" y="567"/>
                  </a:lnTo>
                  <a:lnTo>
                    <a:pt x="681" y="567"/>
                  </a:lnTo>
                  <a:lnTo>
                    <a:pt x="681" y="454"/>
                  </a:lnTo>
                  <a:lnTo>
                    <a:pt x="567" y="454"/>
                  </a:lnTo>
                  <a:lnTo>
                    <a:pt x="567" y="397"/>
                  </a:lnTo>
                  <a:lnTo>
                    <a:pt x="510" y="397"/>
                  </a:lnTo>
                  <a:lnTo>
                    <a:pt x="510" y="340"/>
                  </a:lnTo>
                  <a:lnTo>
                    <a:pt x="567" y="340"/>
                  </a:lnTo>
                  <a:lnTo>
                    <a:pt x="567" y="283"/>
                  </a:lnTo>
                  <a:lnTo>
                    <a:pt x="681" y="283"/>
                  </a:lnTo>
                  <a:lnTo>
                    <a:pt x="681" y="227"/>
                  </a:lnTo>
                  <a:lnTo>
                    <a:pt x="624" y="227"/>
                  </a:lnTo>
                  <a:lnTo>
                    <a:pt x="624" y="113"/>
                  </a:lnTo>
                  <a:lnTo>
                    <a:pt x="681" y="113"/>
                  </a:lnTo>
                  <a:lnTo>
                    <a:pt x="681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454" y="57"/>
                  </a:lnTo>
                  <a:lnTo>
                    <a:pt x="454" y="170"/>
                  </a:lnTo>
                  <a:lnTo>
                    <a:pt x="284" y="170"/>
                  </a:lnTo>
                  <a:lnTo>
                    <a:pt x="284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510"/>
                  </a:lnTo>
                  <a:lnTo>
                    <a:pt x="170" y="510"/>
                  </a:lnTo>
                  <a:lnTo>
                    <a:pt x="170" y="567"/>
                  </a:lnTo>
                  <a:lnTo>
                    <a:pt x="227" y="567"/>
                  </a:lnTo>
                  <a:lnTo>
                    <a:pt x="227" y="737"/>
                  </a:lnTo>
                  <a:lnTo>
                    <a:pt x="284" y="737"/>
                  </a:lnTo>
                  <a:lnTo>
                    <a:pt x="284" y="624"/>
                  </a:lnTo>
                  <a:lnTo>
                    <a:pt x="340" y="624"/>
                  </a:lnTo>
                  <a:lnTo>
                    <a:pt x="340" y="680"/>
                  </a:lnTo>
                  <a:lnTo>
                    <a:pt x="397" y="680"/>
                  </a:lnTo>
                  <a:lnTo>
                    <a:pt x="454" y="680"/>
                  </a:lnTo>
                  <a:lnTo>
                    <a:pt x="454" y="737"/>
                  </a:lnTo>
                  <a:lnTo>
                    <a:pt x="397" y="737"/>
                  </a:lnTo>
                  <a:lnTo>
                    <a:pt x="397" y="964"/>
                  </a:lnTo>
                  <a:lnTo>
                    <a:pt x="454" y="964"/>
                  </a:lnTo>
                  <a:lnTo>
                    <a:pt x="454" y="1021"/>
                  </a:lnTo>
                  <a:lnTo>
                    <a:pt x="510" y="102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9" name="Freeform 935"/>
            <p:cNvSpPr>
              <a:spLocks/>
            </p:cNvSpPr>
            <p:nvPr/>
          </p:nvSpPr>
          <p:spPr bwMode="auto">
            <a:xfrm>
              <a:off x="2047" y="3137"/>
              <a:ext cx="851" cy="1418"/>
            </a:xfrm>
            <a:custGeom>
              <a:avLst/>
              <a:gdLst>
                <a:gd name="T0" fmla="*/ 57 w 851"/>
                <a:gd name="T1" fmla="*/ 1191 h 1418"/>
                <a:gd name="T2" fmla="*/ 0 w 851"/>
                <a:gd name="T3" fmla="*/ 1021 h 1418"/>
                <a:gd name="T4" fmla="*/ 57 w 851"/>
                <a:gd name="T5" fmla="*/ 908 h 1418"/>
                <a:gd name="T6" fmla="*/ 114 w 851"/>
                <a:gd name="T7" fmla="*/ 851 h 1418"/>
                <a:gd name="T8" fmla="*/ 171 w 851"/>
                <a:gd name="T9" fmla="*/ 738 h 1418"/>
                <a:gd name="T10" fmla="*/ 57 w 851"/>
                <a:gd name="T11" fmla="*/ 681 h 1418"/>
                <a:gd name="T12" fmla="*/ 0 w 851"/>
                <a:gd name="T13" fmla="*/ 624 h 1418"/>
                <a:gd name="T14" fmla="*/ 57 w 851"/>
                <a:gd name="T15" fmla="*/ 567 h 1418"/>
                <a:gd name="T16" fmla="*/ 171 w 851"/>
                <a:gd name="T17" fmla="*/ 511 h 1418"/>
                <a:gd name="T18" fmla="*/ 114 w 851"/>
                <a:gd name="T19" fmla="*/ 397 h 1418"/>
                <a:gd name="T20" fmla="*/ 171 w 851"/>
                <a:gd name="T21" fmla="*/ 341 h 1418"/>
                <a:gd name="T22" fmla="*/ 114 w 851"/>
                <a:gd name="T23" fmla="*/ 284 h 1418"/>
                <a:gd name="T24" fmla="*/ 227 w 851"/>
                <a:gd name="T25" fmla="*/ 171 h 1418"/>
                <a:gd name="T26" fmla="*/ 454 w 851"/>
                <a:gd name="T27" fmla="*/ 57 h 1418"/>
                <a:gd name="T28" fmla="*/ 511 w 851"/>
                <a:gd name="T29" fmla="*/ 0 h 1418"/>
                <a:gd name="T30" fmla="*/ 624 w 851"/>
                <a:gd name="T31" fmla="*/ 114 h 1418"/>
                <a:gd name="T32" fmla="*/ 681 w 851"/>
                <a:gd name="T33" fmla="*/ 171 h 1418"/>
                <a:gd name="T34" fmla="*/ 851 w 851"/>
                <a:gd name="T35" fmla="*/ 341 h 1418"/>
                <a:gd name="T36" fmla="*/ 738 w 851"/>
                <a:gd name="T37" fmla="*/ 624 h 1418"/>
                <a:gd name="T38" fmla="*/ 681 w 851"/>
                <a:gd name="T39" fmla="*/ 681 h 1418"/>
                <a:gd name="T40" fmla="*/ 624 w 851"/>
                <a:gd name="T41" fmla="*/ 738 h 1418"/>
                <a:gd name="T42" fmla="*/ 567 w 851"/>
                <a:gd name="T43" fmla="*/ 851 h 1418"/>
                <a:gd name="T44" fmla="*/ 511 w 851"/>
                <a:gd name="T45" fmla="*/ 964 h 1418"/>
                <a:gd name="T46" fmla="*/ 794 w 851"/>
                <a:gd name="T47" fmla="*/ 1021 h 1418"/>
                <a:gd name="T48" fmla="*/ 738 w 851"/>
                <a:gd name="T49" fmla="*/ 1191 h 1418"/>
                <a:gd name="T50" fmla="*/ 681 w 851"/>
                <a:gd name="T51" fmla="*/ 1248 h 1418"/>
                <a:gd name="T52" fmla="*/ 624 w 851"/>
                <a:gd name="T53" fmla="*/ 1191 h 1418"/>
                <a:gd name="T54" fmla="*/ 567 w 851"/>
                <a:gd name="T55" fmla="*/ 1248 h 1418"/>
                <a:gd name="T56" fmla="*/ 511 w 851"/>
                <a:gd name="T57" fmla="*/ 1361 h 1418"/>
                <a:gd name="T58" fmla="*/ 284 w 851"/>
                <a:gd name="T59" fmla="*/ 1418 h 1418"/>
                <a:gd name="T60" fmla="*/ 227 w 851"/>
                <a:gd name="T61" fmla="*/ 1305 h 1418"/>
                <a:gd name="T62" fmla="*/ 284 w 851"/>
                <a:gd name="T63" fmla="*/ 1248 h 1418"/>
                <a:gd name="T64" fmla="*/ 227 w 851"/>
                <a:gd name="T65" fmla="*/ 1305 h 1418"/>
                <a:gd name="T66" fmla="*/ 114 w 851"/>
                <a:gd name="T67" fmla="*/ 1248 h 1418"/>
                <a:gd name="T68" fmla="*/ 171 w 851"/>
                <a:gd name="T69" fmla="*/ 1078 h 1418"/>
                <a:gd name="T70" fmla="*/ 114 w 851"/>
                <a:gd name="T71" fmla="*/ 1248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1" h="1418">
                  <a:moveTo>
                    <a:pt x="57" y="1248"/>
                  </a:moveTo>
                  <a:lnTo>
                    <a:pt x="57" y="1191"/>
                  </a:lnTo>
                  <a:lnTo>
                    <a:pt x="0" y="1191"/>
                  </a:lnTo>
                  <a:lnTo>
                    <a:pt x="0" y="1021"/>
                  </a:lnTo>
                  <a:lnTo>
                    <a:pt x="57" y="1021"/>
                  </a:lnTo>
                  <a:lnTo>
                    <a:pt x="57" y="908"/>
                  </a:lnTo>
                  <a:lnTo>
                    <a:pt x="114" y="908"/>
                  </a:lnTo>
                  <a:lnTo>
                    <a:pt x="114" y="851"/>
                  </a:lnTo>
                  <a:lnTo>
                    <a:pt x="171" y="851"/>
                  </a:lnTo>
                  <a:lnTo>
                    <a:pt x="171" y="738"/>
                  </a:lnTo>
                  <a:lnTo>
                    <a:pt x="57" y="738"/>
                  </a:lnTo>
                  <a:lnTo>
                    <a:pt x="57" y="681"/>
                  </a:lnTo>
                  <a:lnTo>
                    <a:pt x="0" y="681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171" y="567"/>
                  </a:lnTo>
                  <a:lnTo>
                    <a:pt x="171" y="511"/>
                  </a:lnTo>
                  <a:lnTo>
                    <a:pt x="114" y="511"/>
                  </a:lnTo>
                  <a:lnTo>
                    <a:pt x="114" y="397"/>
                  </a:lnTo>
                  <a:lnTo>
                    <a:pt x="171" y="397"/>
                  </a:lnTo>
                  <a:lnTo>
                    <a:pt x="171" y="341"/>
                  </a:lnTo>
                  <a:lnTo>
                    <a:pt x="114" y="341"/>
                  </a:lnTo>
                  <a:lnTo>
                    <a:pt x="114" y="284"/>
                  </a:lnTo>
                  <a:lnTo>
                    <a:pt x="227" y="284"/>
                  </a:lnTo>
                  <a:lnTo>
                    <a:pt x="227" y="171"/>
                  </a:lnTo>
                  <a:lnTo>
                    <a:pt x="454" y="171"/>
                  </a:lnTo>
                  <a:lnTo>
                    <a:pt x="454" y="57"/>
                  </a:lnTo>
                  <a:lnTo>
                    <a:pt x="511" y="57"/>
                  </a:lnTo>
                  <a:lnTo>
                    <a:pt x="511" y="0"/>
                  </a:lnTo>
                  <a:lnTo>
                    <a:pt x="624" y="0"/>
                  </a:lnTo>
                  <a:lnTo>
                    <a:pt x="624" y="114"/>
                  </a:lnTo>
                  <a:lnTo>
                    <a:pt x="681" y="114"/>
                  </a:lnTo>
                  <a:lnTo>
                    <a:pt x="681" y="171"/>
                  </a:lnTo>
                  <a:lnTo>
                    <a:pt x="851" y="171"/>
                  </a:lnTo>
                  <a:lnTo>
                    <a:pt x="851" y="341"/>
                  </a:lnTo>
                  <a:lnTo>
                    <a:pt x="738" y="341"/>
                  </a:lnTo>
                  <a:lnTo>
                    <a:pt x="738" y="624"/>
                  </a:lnTo>
                  <a:lnTo>
                    <a:pt x="681" y="624"/>
                  </a:lnTo>
                  <a:lnTo>
                    <a:pt x="681" y="681"/>
                  </a:lnTo>
                  <a:lnTo>
                    <a:pt x="624" y="681"/>
                  </a:lnTo>
                  <a:lnTo>
                    <a:pt x="624" y="738"/>
                  </a:lnTo>
                  <a:lnTo>
                    <a:pt x="567" y="738"/>
                  </a:lnTo>
                  <a:lnTo>
                    <a:pt x="567" y="851"/>
                  </a:lnTo>
                  <a:lnTo>
                    <a:pt x="511" y="851"/>
                  </a:lnTo>
                  <a:lnTo>
                    <a:pt x="511" y="964"/>
                  </a:lnTo>
                  <a:lnTo>
                    <a:pt x="794" y="964"/>
                  </a:lnTo>
                  <a:lnTo>
                    <a:pt x="794" y="1021"/>
                  </a:lnTo>
                  <a:lnTo>
                    <a:pt x="738" y="1021"/>
                  </a:lnTo>
                  <a:lnTo>
                    <a:pt x="738" y="1191"/>
                  </a:lnTo>
                  <a:lnTo>
                    <a:pt x="681" y="1191"/>
                  </a:lnTo>
                  <a:lnTo>
                    <a:pt x="681" y="1248"/>
                  </a:lnTo>
                  <a:lnTo>
                    <a:pt x="624" y="1248"/>
                  </a:lnTo>
                  <a:lnTo>
                    <a:pt x="624" y="1191"/>
                  </a:lnTo>
                  <a:lnTo>
                    <a:pt x="567" y="1191"/>
                  </a:lnTo>
                  <a:lnTo>
                    <a:pt x="567" y="1248"/>
                  </a:lnTo>
                  <a:lnTo>
                    <a:pt x="511" y="1248"/>
                  </a:lnTo>
                  <a:lnTo>
                    <a:pt x="511" y="1361"/>
                  </a:lnTo>
                  <a:lnTo>
                    <a:pt x="284" y="1361"/>
                  </a:lnTo>
                  <a:lnTo>
                    <a:pt x="284" y="1418"/>
                  </a:lnTo>
                  <a:lnTo>
                    <a:pt x="227" y="1418"/>
                  </a:lnTo>
                  <a:lnTo>
                    <a:pt x="227" y="1305"/>
                  </a:lnTo>
                  <a:lnTo>
                    <a:pt x="284" y="1305"/>
                  </a:lnTo>
                  <a:lnTo>
                    <a:pt x="284" y="1248"/>
                  </a:lnTo>
                  <a:lnTo>
                    <a:pt x="227" y="1248"/>
                  </a:lnTo>
                  <a:lnTo>
                    <a:pt x="227" y="1305"/>
                  </a:lnTo>
                  <a:lnTo>
                    <a:pt x="114" y="1305"/>
                  </a:lnTo>
                  <a:lnTo>
                    <a:pt x="114" y="1248"/>
                  </a:lnTo>
                  <a:lnTo>
                    <a:pt x="171" y="1248"/>
                  </a:lnTo>
                  <a:lnTo>
                    <a:pt x="171" y="1078"/>
                  </a:lnTo>
                  <a:lnTo>
                    <a:pt x="114" y="1078"/>
                  </a:lnTo>
                  <a:lnTo>
                    <a:pt x="114" y="1248"/>
                  </a:lnTo>
                  <a:lnTo>
                    <a:pt x="57" y="124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0" name="Freeform 936"/>
            <p:cNvSpPr>
              <a:spLocks/>
            </p:cNvSpPr>
            <p:nvPr/>
          </p:nvSpPr>
          <p:spPr bwMode="auto">
            <a:xfrm>
              <a:off x="1594" y="2230"/>
              <a:ext cx="1474" cy="1418"/>
            </a:xfrm>
            <a:custGeom>
              <a:avLst/>
              <a:gdLst>
                <a:gd name="T0" fmla="*/ 1474 w 1474"/>
                <a:gd name="T1" fmla="*/ 737 h 1418"/>
                <a:gd name="T2" fmla="*/ 1417 w 1474"/>
                <a:gd name="T3" fmla="*/ 851 h 1418"/>
                <a:gd name="T4" fmla="*/ 1361 w 1474"/>
                <a:gd name="T5" fmla="*/ 964 h 1418"/>
                <a:gd name="T6" fmla="*/ 1304 w 1474"/>
                <a:gd name="T7" fmla="*/ 1078 h 1418"/>
                <a:gd name="T8" fmla="*/ 1134 w 1474"/>
                <a:gd name="T9" fmla="*/ 1021 h 1418"/>
                <a:gd name="T10" fmla="*/ 1077 w 1474"/>
                <a:gd name="T11" fmla="*/ 907 h 1418"/>
                <a:gd name="T12" fmla="*/ 964 w 1474"/>
                <a:gd name="T13" fmla="*/ 964 h 1418"/>
                <a:gd name="T14" fmla="*/ 907 w 1474"/>
                <a:gd name="T15" fmla="*/ 1078 h 1418"/>
                <a:gd name="T16" fmla="*/ 680 w 1474"/>
                <a:gd name="T17" fmla="*/ 1191 h 1418"/>
                <a:gd name="T18" fmla="*/ 453 w 1474"/>
                <a:gd name="T19" fmla="*/ 1248 h 1418"/>
                <a:gd name="T20" fmla="*/ 397 w 1474"/>
                <a:gd name="T21" fmla="*/ 1361 h 1418"/>
                <a:gd name="T22" fmla="*/ 227 w 1474"/>
                <a:gd name="T23" fmla="*/ 1418 h 1418"/>
                <a:gd name="T24" fmla="*/ 170 w 1474"/>
                <a:gd name="T25" fmla="*/ 1361 h 1418"/>
                <a:gd name="T26" fmla="*/ 113 w 1474"/>
                <a:gd name="T27" fmla="*/ 1191 h 1418"/>
                <a:gd name="T28" fmla="*/ 0 w 1474"/>
                <a:gd name="T29" fmla="*/ 964 h 1418"/>
                <a:gd name="T30" fmla="*/ 113 w 1474"/>
                <a:gd name="T31" fmla="*/ 851 h 1418"/>
                <a:gd name="T32" fmla="*/ 57 w 1474"/>
                <a:gd name="T33" fmla="*/ 794 h 1418"/>
                <a:gd name="T34" fmla="*/ 113 w 1474"/>
                <a:gd name="T35" fmla="*/ 681 h 1418"/>
                <a:gd name="T36" fmla="*/ 227 w 1474"/>
                <a:gd name="T37" fmla="*/ 624 h 1418"/>
                <a:gd name="T38" fmla="*/ 283 w 1474"/>
                <a:gd name="T39" fmla="*/ 567 h 1418"/>
                <a:gd name="T40" fmla="*/ 340 w 1474"/>
                <a:gd name="T41" fmla="*/ 510 h 1418"/>
                <a:gd name="T42" fmla="*/ 397 w 1474"/>
                <a:gd name="T43" fmla="*/ 340 h 1418"/>
                <a:gd name="T44" fmla="*/ 453 w 1474"/>
                <a:gd name="T45" fmla="*/ 284 h 1418"/>
                <a:gd name="T46" fmla="*/ 680 w 1474"/>
                <a:gd name="T47" fmla="*/ 227 h 1418"/>
                <a:gd name="T48" fmla="*/ 737 w 1474"/>
                <a:gd name="T49" fmla="*/ 114 h 1418"/>
                <a:gd name="T50" fmla="*/ 794 w 1474"/>
                <a:gd name="T51" fmla="*/ 57 h 1418"/>
                <a:gd name="T52" fmla="*/ 850 w 1474"/>
                <a:gd name="T53" fmla="*/ 0 h 1418"/>
                <a:gd name="T54" fmla="*/ 907 w 1474"/>
                <a:gd name="T55" fmla="*/ 57 h 1418"/>
                <a:gd name="T56" fmla="*/ 964 w 1474"/>
                <a:gd name="T57" fmla="*/ 170 h 1418"/>
                <a:gd name="T58" fmla="*/ 1020 w 1474"/>
                <a:gd name="T59" fmla="*/ 114 h 1418"/>
                <a:gd name="T60" fmla="*/ 1134 w 1474"/>
                <a:gd name="T61" fmla="*/ 170 h 1418"/>
                <a:gd name="T62" fmla="*/ 1304 w 1474"/>
                <a:gd name="T63" fmla="*/ 227 h 1418"/>
                <a:gd name="T64" fmla="*/ 1361 w 1474"/>
                <a:gd name="T65" fmla="*/ 397 h 1418"/>
                <a:gd name="T66" fmla="*/ 1474 w 1474"/>
                <a:gd name="T67" fmla="*/ 454 h 1418"/>
                <a:gd name="T68" fmla="*/ 1417 w 1474"/>
                <a:gd name="T69" fmla="*/ 681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74" h="1418">
                  <a:moveTo>
                    <a:pt x="1474" y="681"/>
                  </a:moveTo>
                  <a:lnTo>
                    <a:pt x="1474" y="737"/>
                  </a:lnTo>
                  <a:lnTo>
                    <a:pt x="1417" y="737"/>
                  </a:lnTo>
                  <a:lnTo>
                    <a:pt x="1417" y="851"/>
                  </a:lnTo>
                  <a:lnTo>
                    <a:pt x="1361" y="851"/>
                  </a:lnTo>
                  <a:lnTo>
                    <a:pt x="1361" y="964"/>
                  </a:lnTo>
                  <a:lnTo>
                    <a:pt x="1304" y="964"/>
                  </a:lnTo>
                  <a:lnTo>
                    <a:pt x="1304" y="1078"/>
                  </a:lnTo>
                  <a:lnTo>
                    <a:pt x="1134" y="1078"/>
                  </a:lnTo>
                  <a:lnTo>
                    <a:pt x="1134" y="1021"/>
                  </a:lnTo>
                  <a:lnTo>
                    <a:pt x="1077" y="1021"/>
                  </a:lnTo>
                  <a:lnTo>
                    <a:pt x="1077" y="907"/>
                  </a:lnTo>
                  <a:lnTo>
                    <a:pt x="964" y="907"/>
                  </a:lnTo>
                  <a:lnTo>
                    <a:pt x="964" y="964"/>
                  </a:lnTo>
                  <a:lnTo>
                    <a:pt x="907" y="964"/>
                  </a:lnTo>
                  <a:lnTo>
                    <a:pt x="907" y="1078"/>
                  </a:lnTo>
                  <a:lnTo>
                    <a:pt x="680" y="1078"/>
                  </a:lnTo>
                  <a:lnTo>
                    <a:pt x="680" y="1191"/>
                  </a:lnTo>
                  <a:lnTo>
                    <a:pt x="453" y="1191"/>
                  </a:lnTo>
                  <a:lnTo>
                    <a:pt x="453" y="1248"/>
                  </a:lnTo>
                  <a:lnTo>
                    <a:pt x="397" y="1248"/>
                  </a:lnTo>
                  <a:lnTo>
                    <a:pt x="397" y="1361"/>
                  </a:lnTo>
                  <a:lnTo>
                    <a:pt x="227" y="1361"/>
                  </a:lnTo>
                  <a:lnTo>
                    <a:pt x="227" y="1418"/>
                  </a:lnTo>
                  <a:lnTo>
                    <a:pt x="170" y="1418"/>
                  </a:lnTo>
                  <a:lnTo>
                    <a:pt x="170" y="1361"/>
                  </a:lnTo>
                  <a:lnTo>
                    <a:pt x="113" y="1361"/>
                  </a:lnTo>
                  <a:lnTo>
                    <a:pt x="113" y="1191"/>
                  </a:lnTo>
                  <a:lnTo>
                    <a:pt x="0" y="1191"/>
                  </a:lnTo>
                  <a:lnTo>
                    <a:pt x="0" y="964"/>
                  </a:lnTo>
                  <a:lnTo>
                    <a:pt x="113" y="964"/>
                  </a:lnTo>
                  <a:lnTo>
                    <a:pt x="113" y="851"/>
                  </a:lnTo>
                  <a:lnTo>
                    <a:pt x="57" y="851"/>
                  </a:lnTo>
                  <a:lnTo>
                    <a:pt x="57" y="794"/>
                  </a:lnTo>
                  <a:lnTo>
                    <a:pt x="113" y="794"/>
                  </a:lnTo>
                  <a:lnTo>
                    <a:pt x="113" y="681"/>
                  </a:lnTo>
                  <a:lnTo>
                    <a:pt x="227" y="681"/>
                  </a:lnTo>
                  <a:lnTo>
                    <a:pt x="227" y="624"/>
                  </a:lnTo>
                  <a:lnTo>
                    <a:pt x="283" y="624"/>
                  </a:lnTo>
                  <a:lnTo>
                    <a:pt x="283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397" y="510"/>
                  </a:lnTo>
                  <a:lnTo>
                    <a:pt x="397" y="340"/>
                  </a:lnTo>
                  <a:lnTo>
                    <a:pt x="453" y="340"/>
                  </a:lnTo>
                  <a:lnTo>
                    <a:pt x="453" y="284"/>
                  </a:lnTo>
                  <a:lnTo>
                    <a:pt x="680" y="284"/>
                  </a:lnTo>
                  <a:lnTo>
                    <a:pt x="680" y="227"/>
                  </a:lnTo>
                  <a:lnTo>
                    <a:pt x="737" y="227"/>
                  </a:lnTo>
                  <a:lnTo>
                    <a:pt x="737" y="114"/>
                  </a:lnTo>
                  <a:lnTo>
                    <a:pt x="794" y="114"/>
                  </a:lnTo>
                  <a:lnTo>
                    <a:pt x="794" y="57"/>
                  </a:lnTo>
                  <a:lnTo>
                    <a:pt x="850" y="57"/>
                  </a:lnTo>
                  <a:lnTo>
                    <a:pt x="850" y="0"/>
                  </a:lnTo>
                  <a:lnTo>
                    <a:pt x="907" y="0"/>
                  </a:lnTo>
                  <a:lnTo>
                    <a:pt x="907" y="57"/>
                  </a:lnTo>
                  <a:lnTo>
                    <a:pt x="964" y="57"/>
                  </a:lnTo>
                  <a:lnTo>
                    <a:pt x="964" y="170"/>
                  </a:lnTo>
                  <a:lnTo>
                    <a:pt x="1020" y="170"/>
                  </a:lnTo>
                  <a:lnTo>
                    <a:pt x="1020" y="114"/>
                  </a:lnTo>
                  <a:lnTo>
                    <a:pt x="1134" y="114"/>
                  </a:lnTo>
                  <a:lnTo>
                    <a:pt x="1134" y="170"/>
                  </a:lnTo>
                  <a:lnTo>
                    <a:pt x="1304" y="170"/>
                  </a:lnTo>
                  <a:lnTo>
                    <a:pt x="1304" y="227"/>
                  </a:lnTo>
                  <a:lnTo>
                    <a:pt x="1361" y="227"/>
                  </a:lnTo>
                  <a:lnTo>
                    <a:pt x="1361" y="397"/>
                  </a:lnTo>
                  <a:lnTo>
                    <a:pt x="1474" y="397"/>
                  </a:lnTo>
                  <a:lnTo>
                    <a:pt x="1474" y="454"/>
                  </a:lnTo>
                  <a:lnTo>
                    <a:pt x="1417" y="454"/>
                  </a:lnTo>
                  <a:lnTo>
                    <a:pt x="1417" y="681"/>
                  </a:lnTo>
                  <a:lnTo>
                    <a:pt x="1474" y="68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1" name="Freeform 937"/>
            <p:cNvSpPr>
              <a:spLocks/>
            </p:cNvSpPr>
            <p:nvPr/>
          </p:nvSpPr>
          <p:spPr bwMode="auto">
            <a:xfrm>
              <a:off x="3295" y="3251"/>
              <a:ext cx="964" cy="907"/>
            </a:xfrm>
            <a:custGeom>
              <a:avLst/>
              <a:gdLst>
                <a:gd name="T0" fmla="*/ 907 w 964"/>
                <a:gd name="T1" fmla="*/ 113 h 907"/>
                <a:gd name="T2" fmla="*/ 907 w 964"/>
                <a:gd name="T3" fmla="*/ 0 h 907"/>
                <a:gd name="T4" fmla="*/ 794 w 964"/>
                <a:gd name="T5" fmla="*/ 0 h 907"/>
                <a:gd name="T6" fmla="*/ 794 w 964"/>
                <a:gd name="T7" fmla="*/ 57 h 907"/>
                <a:gd name="T8" fmla="*/ 680 w 964"/>
                <a:gd name="T9" fmla="*/ 57 h 907"/>
                <a:gd name="T10" fmla="*/ 680 w 964"/>
                <a:gd name="T11" fmla="*/ 0 h 907"/>
                <a:gd name="T12" fmla="*/ 567 w 964"/>
                <a:gd name="T13" fmla="*/ 0 h 907"/>
                <a:gd name="T14" fmla="*/ 567 w 964"/>
                <a:gd name="T15" fmla="*/ 113 h 907"/>
                <a:gd name="T16" fmla="*/ 510 w 964"/>
                <a:gd name="T17" fmla="*/ 113 h 907"/>
                <a:gd name="T18" fmla="*/ 510 w 964"/>
                <a:gd name="T19" fmla="*/ 170 h 907"/>
                <a:gd name="T20" fmla="*/ 453 w 964"/>
                <a:gd name="T21" fmla="*/ 170 h 907"/>
                <a:gd name="T22" fmla="*/ 453 w 964"/>
                <a:gd name="T23" fmla="*/ 283 h 907"/>
                <a:gd name="T24" fmla="*/ 397 w 964"/>
                <a:gd name="T25" fmla="*/ 283 h 907"/>
                <a:gd name="T26" fmla="*/ 397 w 964"/>
                <a:gd name="T27" fmla="*/ 340 h 907"/>
                <a:gd name="T28" fmla="*/ 227 w 964"/>
                <a:gd name="T29" fmla="*/ 340 h 907"/>
                <a:gd name="T30" fmla="*/ 227 w 964"/>
                <a:gd name="T31" fmla="*/ 283 h 907"/>
                <a:gd name="T32" fmla="*/ 170 w 964"/>
                <a:gd name="T33" fmla="*/ 283 h 907"/>
                <a:gd name="T34" fmla="*/ 170 w 964"/>
                <a:gd name="T35" fmla="*/ 340 h 907"/>
                <a:gd name="T36" fmla="*/ 113 w 964"/>
                <a:gd name="T37" fmla="*/ 340 h 907"/>
                <a:gd name="T38" fmla="*/ 113 w 964"/>
                <a:gd name="T39" fmla="*/ 453 h 907"/>
                <a:gd name="T40" fmla="*/ 0 w 964"/>
                <a:gd name="T41" fmla="*/ 453 h 907"/>
                <a:gd name="T42" fmla="*/ 0 w 964"/>
                <a:gd name="T43" fmla="*/ 567 h 907"/>
                <a:gd name="T44" fmla="*/ 57 w 964"/>
                <a:gd name="T45" fmla="*/ 567 h 907"/>
                <a:gd name="T46" fmla="*/ 57 w 964"/>
                <a:gd name="T47" fmla="*/ 624 h 907"/>
                <a:gd name="T48" fmla="*/ 113 w 964"/>
                <a:gd name="T49" fmla="*/ 624 h 907"/>
                <a:gd name="T50" fmla="*/ 113 w 964"/>
                <a:gd name="T51" fmla="*/ 680 h 907"/>
                <a:gd name="T52" fmla="*/ 227 w 964"/>
                <a:gd name="T53" fmla="*/ 680 h 907"/>
                <a:gd name="T54" fmla="*/ 227 w 964"/>
                <a:gd name="T55" fmla="*/ 794 h 907"/>
                <a:gd name="T56" fmla="*/ 283 w 964"/>
                <a:gd name="T57" fmla="*/ 794 h 907"/>
                <a:gd name="T58" fmla="*/ 283 w 964"/>
                <a:gd name="T59" fmla="*/ 850 h 907"/>
                <a:gd name="T60" fmla="*/ 397 w 964"/>
                <a:gd name="T61" fmla="*/ 850 h 907"/>
                <a:gd name="T62" fmla="*/ 397 w 964"/>
                <a:gd name="T63" fmla="*/ 794 h 907"/>
                <a:gd name="T64" fmla="*/ 453 w 964"/>
                <a:gd name="T65" fmla="*/ 794 h 907"/>
                <a:gd name="T66" fmla="*/ 453 w 964"/>
                <a:gd name="T67" fmla="*/ 907 h 907"/>
                <a:gd name="T68" fmla="*/ 567 w 964"/>
                <a:gd name="T69" fmla="*/ 907 h 907"/>
                <a:gd name="T70" fmla="*/ 567 w 964"/>
                <a:gd name="T71" fmla="*/ 850 h 907"/>
                <a:gd name="T72" fmla="*/ 624 w 964"/>
                <a:gd name="T73" fmla="*/ 850 h 907"/>
                <a:gd name="T74" fmla="*/ 624 w 964"/>
                <a:gd name="T75" fmla="*/ 737 h 907"/>
                <a:gd name="T76" fmla="*/ 567 w 964"/>
                <a:gd name="T77" fmla="*/ 737 h 907"/>
                <a:gd name="T78" fmla="*/ 567 w 964"/>
                <a:gd name="T79" fmla="*/ 680 h 907"/>
                <a:gd name="T80" fmla="*/ 624 w 964"/>
                <a:gd name="T81" fmla="*/ 680 h 907"/>
                <a:gd name="T82" fmla="*/ 737 w 964"/>
                <a:gd name="T83" fmla="*/ 680 h 907"/>
                <a:gd name="T84" fmla="*/ 737 w 964"/>
                <a:gd name="T85" fmla="*/ 624 h 907"/>
                <a:gd name="T86" fmla="*/ 794 w 964"/>
                <a:gd name="T87" fmla="*/ 624 h 907"/>
                <a:gd name="T88" fmla="*/ 794 w 964"/>
                <a:gd name="T89" fmla="*/ 567 h 907"/>
                <a:gd name="T90" fmla="*/ 850 w 964"/>
                <a:gd name="T91" fmla="*/ 567 h 907"/>
                <a:gd name="T92" fmla="*/ 850 w 964"/>
                <a:gd name="T93" fmla="*/ 624 h 907"/>
                <a:gd name="T94" fmla="*/ 964 w 964"/>
                <a:gd name="T95" fmla="*/ 624 h 907"/>
                <a:gd name="T96" fmla="*/ 964 w 964"/>
                <a:gd name="T97" fmla="*/ 567 h 907"/>
                <a:gd name="T98" fmla="*/ 907 w 964"/>
                <a:gd name="T99" fmla="*/ 567 h 907"/>
                <a:gd name="T100" fmla="*/ 907 w 964"/>
                <a:gd name="T101" fmla="*/ 397 h 907"/>
                <a:gd name="T102" fmla="*/ 794 w 964"/>
                <a:gd name="T103" fmla="*/ 397 h 907"/>
                <a:gd name="T104" fmla="*/ 794 w 964"/>
                <a:gd name="T105" fmla="*/ 283 h 907"/>
                <a:gd name="T106" fmla="*/ 850 w 964"/>
                <a:gd name="T107" fmla="*/ 283 h 907"/>
                <a:gd name="T108" fmla="*/ 850 w 964"/>
                <a:gd name="T109" fmla="*/ 113 h 907"/>
                <a:gd name="T110" fmla="*/ 907 w 964"/>
                <a:gd name="T111" fmla="*/ 113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64" h="907">
                  <a:moveTo>
                    <a:pt x="907" y="113"/>
                  </a:moveTo>
                  <a:lnTo>
                    <a:pt x="907" y="0"/>
                  </a:lnTo>
                  <a:lnTo>
                    <a:pt x="794" y="0"/>
                  </a:lnTo>
                  <a:lnTo>
                    <a:pt x="794" y="57"/>
                  </a:lnTo>
                  <a:lnTo>
                    <a:pt x="680" y="57"/>
                  </a:lnTo>
                  <a:lnTo>
                    <a:pt x="680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510" y="113"/>
                  </a:lnTo>
                  <a:lnTo>
                    <a:pt x="510" y="170"/>
                  </a:lnTo>
                  <a:lnTo>
                    <a:pt x="453" y="170"/>
                  </a:lnTo>
                  <a:lnTo>
                    <a:pt x="453" y="283"/>
                  </a:lnTo>
                  <a:lnTo>
                    <a:pt x="397" y="283"/>
                  </a:lnTo>
                  <a:lnTo>
                    <a:pt x="397" y="340"/>
                  </a:lnTo>
                  <a:lnTo>
                    <a:pt x="227" y="340"/>
                  </a:lnTo>
                  <a:lnTo>
                    <a:pt x="227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113" y="624"/>
                  </a:lnTo>
                  <a:lnTo>
                    <a:pt x="113" y="680"/>
                  </a:lnTo>
                  <a:lnTo>
                    <a:pt x="227" y="680"/>
                  </a:lnTo>
                  <a:lnTo>
                    <a:pt x="227" y="794"/>
                  </a:lnTo>
                  <a:lnTo>
                    <a:pt x="283" y="794"/>
                  </a:lnTo>
                  <a:lnTo>
                    <a:pt x="283" y="850"/>
                  </a:lnTo>
                  <a:lnTo>
                    <a:pt x="397" y="850"/>
                  </a:lnTo>
                  <a:lnTo>
                    <a:pt x="397" y="794"/>
                  </a:lnTo>
                  <a:lnTo>
                    <a:pt x="453" y="794"/>
                  </a:lnTo>
                  <a:lnTo>
                    <a:pt x="453" y="907"/>
                  </a:lnTo>
                  <a:lnTo>
                    <a:pt x="567" y="907"/>
                  </a:lnTo>
                  <a:lnTo>
                    <a:pt x="567" y="850"/>
                  </a:lnTo>
                  <a:lnTo>
                    <a:pt x="624" y="850"/>
                  </a:lnTo>
                  <a:lnTo>
                    <a:pt x="624" y="737"/>
                  </a:lnTo>
                  <a:lnTo>
                    <a:pt x="567" y="737"/>
                  </a:lnTo>
                  <a:lnTo>
                    <a:pt x="567" y="680"/>
                  </a:lnTo>
                  <a:lnTo>
                    <a:pt x="624" y="680"/>
                  </a:lnTo>
                  <a:lnTo>
                    <a:pt x="737" y="680"/>
                  </a:lnTo>
                  <a:lnTo>
                    <a:pt x="737" y="624"/>
                  </a:lnTo>
                  <a:lnTo>
                    <a:pt x="794" y="624"/>
                  </a:lnTo>
                  <a:lnTo>
                    <a:pt x="794" y="567"/>
                  </a:lnTo>
                  <a:lnTo>
                    <a:pt x="850" y="567"/>
                  </a:lnTo>
                  <a:lnTo>
                    <a:pt x="850" y="624"/>
                  </a:lnTo>
                  <a:lnTo>
                    <a:pt x="964" y="624"/>
                  </a:lnTo>
                  <a:lnTo>
                    <a:pt x="964" y="567"/>
                  </a:lnTo>
                  <a:lnTo>
                    <a:pt x="907" y="567"/>
                  </a:lnTo>
                  <a:lnTo>
                    <a:pt x="907" y="397"/>
                  </a:lnTo>
                  <a:lnTo>
                    <a:pt x="794" y="397"/>
                  </a:lnTo>
                  <a:lnTo>
                    <a:pt x="794" y="283"/>
                  </a:lnTo>
                  <a:lnTo>
                    <a:pt x="850" y="283"/>
                  </a:lnTo>
                  <a:lnTo>
                    <a:pt x="850" y="113"/>
                  </a:lnTo>
                  <a:lnTo>
                    <a:pt x="907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2" name="Freeform 938"/>
            <p:cNvSpPr>
              <a:spLocks/>
            </p:cNvSpPr>
            <p:nvPr/>
          </p:nvSpPr>
          <p:spPr bwMode="auto">
            <a:xfrm>
              <a:off x="5506" y="5179"/>
              <a:ext cx="227" cy="170"/>
            </a:xfrm>
            <a:custGeom>
              <a:avLst/>
              <a:gdLst>
                <a:gd name="T0" fmla="*/ 170 w 227"/>
                <a:gd name="T1" fmla="*/ 0 h 170"/>
                <a:gd name="T2" fmla="*/ 170 w 227"/>
                <a:gd name="T3" fmla="*/ 56 h 170"/>
                <a:gd name="T4" fmla="*/ 227 w 227"/>
                <a:gd name="T5" fmla="*/ 56 h 170"/>
                <a:gd name="T6" fmla="*/ 227 w 227"/>
                <a:gd name="T7" fmla="*/ 170 h 170"/>
                <a:gd name="T8" fmla="*/ 0 w 227"/>
                <a:gd name="T9" fmla="*/ 170 h 170"/>
                <a:gd name="T10" fmla="*/ 0 w 227"/>
                <a:gd name="T11" fmla="*/ 113 h 170"/>
                <a:gd name="T12" fmla="*/ 57 w 227"/>
                <a:gd name="T13" fmla="*/ 113 h 170"/>
                <a:gd name="T14" fmla="*/ 57 w 227"/>
                <a:gd name="T15" fmla="*/ 0 h 170"/>
                <a:gd name="T16" fmla="*/ 170 w 227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170">
                  <a:moveTo>
                    <a:pt x="170" y="0"/>
                  </a:moveTo>
                  <a:lnTo>
                    <a:pt x="170" y="56"/>
                  </a:lnTo>
                  <a:lnTo>
                    <a:pt x="227" y="56"/>
                  </a:lnTo>
                  <a:lnTo>
                    <a:pt x="227" y="170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0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3" name="Freeform 939"/>
            <p:cNvSpPr>
              <a:spLocks/>
            </p:cNvSpPr>
            <p:nvPr/>
          </p:nvSpPr>
          <p:spPr bwMode="auto">
            <a:xfrm>
              <a:off x="5733" y="4782"/>
              <a:ext cx="113" cy="113"/>
            </a:xfrm>
            <a:custGeom>
              <a:avLst/>
              <a:gdLst>
                <a:gd name="T0" fmla="*/ 113 w 113"/>
                <a:gd name="T1" fmla="*/ 0 h 113"/>
                <a:gd name="T2" fmla="*/ 113 w 113"/>
                <a:gd name="T3" fmla="*/ 113 h 113"/>
                <a:gd name="T4" fmla="*/ 0 w 113"/>
                <a:gd name="T5" fmla="*/ 113 h 113"/>
                <a:gd name="T6" fmla="*/ 0 w 113"/>
                <a:gd name="T7" fmla="*/ 56 h 113"/>
                <a:gd name="T8" fmla="*/ 57 w 113"/>
                <a:gd name="T9" fmla="*/ 56 h 113"/>
                <a:gd name="T10" fmla="*/ 57 w 113"/>
                <a:gd name="T11" fmla="*/ 0 h 113"/>
                <a:gd name="T12" fmla="*/ 113 w 113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13">
                  <a:moveTo>
                    <a:pt x="113" y="0"/>
                  </a:moveTo>
                  <a:lnTo>
                    <a:pt x="113" y="113"/>
                  </a:lnTo>
                  <a:lnTo>
                    <a:pt x="0" y="113"/>
                  </a:lnTo>
                  <a:lnTo>
                    <a:pt x="0" y="56"/>
                  </a:lnTo>
                  <a:lnTo>
                    <a:pt x="57" y="56"/>
                  </a:lnTo>
                  <a:lnTo>
                    <a:pt x="57" y="0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4" name="Freeform 940"/>
            <p:cNvSpPr>
              <a:spLocks/>
            </p:cNvSpPr>
            <p:nvPr/>
          </p:nvSpPr>
          <p:spPr bwMode="auto">
            <a:xfrm>
              <a:off x="5846" y="4838"/>
              <a:ext cx="567" cy="397"/>
            </a:xfrm>
            <a:custGeom>
              <a:avLst/>
              <a:gdLst>
                <a:gd name="T0" fmla="*/ 567 w 567"/>
                <a:gd name="T1" fmla="*/ 57 h 397"/>
                <a:gd name="T2" fmla="*/ 511 w 567"/>
                <a:gd name="T3" fmla="*/ 57 h 397"/>
                <a:gd name="T4" fmla="*/ 511 w 567"/>
                <a:gd name="T5" fmla="*/ 0 h 397"/>
                <a:gd name="T6" fmla="*/ 397 w 567"/>
                <a:gd name="T7" fmla="*/ 0 h 397"/>
                <a:gd name="T8" fmla="*/ 397 w 567"/>
                <a:gd name="T9" fmla="*/ 114 h 397"/>
                <a:gd name="T10" fmla="*/ 341 w 567"/>
                <a:gd name="T11" fmla="*/ 114 h 397"/>
                <a:gd name="T12" fmla="*/ 341 w 567"/>
                <a:gd name="T13" fmla="*/ 57 h 397"/>
                <a:gd name="T14" fmla="*/ 227 w 567"/>
                <a:gd name="T15" fmla="*/ 57 h 397"/>
                <a:gd name="T16" fmla="*/ 227 w 567"/>
                <a:gd name="T17" fmla="*/ 227 h 397"/>
                <a:gd name="T18" fmla="*/ 171 w 567"/>
                <a:gd name="T19" fmla="*/ 227 h 397"/>
                <a:gd name="T20" fmla="*/ 171 w 567"/>
                <a:gd name="T21" fmla="*/ 284 h 397"/>
                <a:gd name="T22" fmla="*/ 114 w 567"/>
                <a:gd name="T23" fmla="*/ 284 h 397"/>
                <a:gd name="T24" fmla="*/ 114 w 567"/>
                <a:gd name="T25" fmla="*/ 341 h 397"/>
                <a:gd name="T26" fmla="*/ 0 w 567"/>
                <a:gd name="T27" fmla="*/ 341 h 397"/>
                <a:gd name="T28" fmla="*/ 0 w 567"/>
                <a:gd name="T29" fmla="*/ 397 h 397"/>
                <a:gd name="T30" fmla="*/ 171 w 567"/>
                <a:gd name="T31" fmla="*/ 397 h 397"/>
                <a:gd name="T32" fmla="*/ 171 w 567"/>
                <a:gd name="T33" fmla="*/ 341 h 397"/>
                <a:gd name="T34" fmla="*/ 227 w 567"/>
                <a:gd name="T35" fmla="*/ 341 h 397"/>
                <a:gd name="T36" fmla="*/ 227 w 567"/>
                <a:gd name="T37" fmla="*/ 284 h 397"/>
                <a:gd name="T38" fmla="*/ 284 w 567"/>
                <a:gd name="T39" fmla="*/ 284 h 397"/>
                <a:gd name="T40" fmla="*/ 284 w 567"/>
                <a:gd name="T41" fmla="*/ 227 h 397"/>
                <a:gd name="T42" fmla="*/ 397 w 567"/>
                <a:gd name="T43" fmla="*/ 227 h 397"/>
                <a:gd name="T44" fmla="*/ 397 w 567"/>
                <a:gd name="T45" fmla="*/ 171 h 397"/>
                <a:gd name="T46" fmla="*/ 567 w 567"/>
                <a:gd name="T47" fmla="*/ 171 h 397"/>
                <a:gd name="T48" fmla="*/ 567 w 567"/>
                <a:gd name="T49" fmla="*/ 5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7" h="397">
                  <a:moveTo>
                    <a:pt x="567" y="57"/>
                  </a:moveTo>
                  <a:lnTo>
                    <a:pt x="511" y="57"/>
                  </a:lnTo>
                  <a:lnTo>
                    <a:pt x="511" y="0"/>
                  </a:lnTo>
                  <a:lnTo>
                    <a:pt x="397" y="0"/>
                  </a:lnTo>
                  <a:lnTo>
                    <a:pt x="397" y="114"/>
                  </a:lnTo>
                  <a:lnTo>
                    <a:pt x="341" y="114"/>
                  </a:lnTo>
                  <a:lnTo>
                    <a:pt x="341" y="57"/>
                  </a:lnTo>
                  <a:lnTo>
                    <a:pt x="227" y="57"/>
                  </a:lnTo>
                  <a:lnTo>
                    <a:pt x="227" y="227"/>
                  </a:lnTo>
                  <a:lnTo>
                    <a:pt x="171" y="227"/>
                  </a:lnTo>
                  <a:lnTo>
                    <a:pt x="171" y="284"/>
                  </a:lnTo>
                  <a:lnTo>
                    <a:pt x="114" y="284"/>
                  </a:lnTo>
                  <a:lnTo>
                    <a:pt x="114" y="341"/>
                  </a:lnTo>
                  <a:lnTo>
                    <a:pt x="0" y="341"/>
                  </a:lnTo>
                  <a:lnTo>
                    <a:pt x="0" y="397"/>
                  </a:lnTo>
                  <a:lnTo>
                    <a:pt x="171" y="397"/>
                  </a:lnTo>
                  <a:lnTo>
                    <a:pt x="171" y="341"/>
                  </a:lnTo>
                  <a:lnTo>
                    <a:pt x="227" y="341"/>
                  </a:lnTo>
                  <a:lnTo>
                    <a:pt x="227" y="284"/>
                  </a:lnTo>
                  <a:lnTo>
                    <a:pt x="284" y="284"/>
                  </a:lnTo>
                  <a:lnTo>
                    <a:pt x="284" y="227"/>
                  </a:lnTo>
                  <a:lnTo>
                    <a:pt x="397" y="227"/>
                  </a:lnTo>
                  <a:lnTo>
                    <a:pt x="397" y="171"/>
                  </a:lnTo>
                  <a:lnTo>
                    <a:pt x="567" y="171"/>
                  </a:lnTo>
                  <a:lnTo>
                    <a:pt x="567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5" name="Freeform 941"/>
            <p:cNvSpPr>
              <a:spLocks/>
            </p:cNvSpPr>
            <p:nvPr/>
          </p:nvSpPr>
          <p:spPr bwMode="auto">
            <a:xfrm>
              <a:off x="6527" y="5065"/>
              <a:ext cx="453" cy="284"/>
            </a:xfrm>
            <a:custGeom>
              <a:avLst/>
              <a:gdLst>
                <a:gd name="T0" fmla="*/ 397 w 453"/>
                <a:gd name="T1" fmla="*/ 284 h 284"/>
                <a:gd name="T2" fmla="*/ 340 w 453"/>
                <a:gd name="T3" fmla="*/ 284 h 284"/>
                <a:gd name="T4" fmla="*/ 340 w 453"/>
                <a:gd name="T5" fmla="*/ 227 h 284"/>
                <a:gd name="T6" fmla="*/ 170 w 453"/>
                <a:gd name="T7" fmla="*/ 227 h 284"/>
                <a:gd name="T8" fmla="*/ 170 w 453"/>
                <a:gd name="T9" fmla="*/ 170 h 284"/>
                <a:gd name="T10" fmla="*/ 113 w 453"/>
                <a:gd name="T11" fmla="*/ 170 h 284"/>
                <a:gd name="T12" fmla="*/ 113 w 453"/>
                <a:gd name="T13" fmla="*/ 114 h 284"/>
                <a:gd name="T14" fmla="*/ 0 w 453"/>
                <a:gd name="T15" fmla="*/ 114 h 284"/>
                <a:gd name="T16" fmla="*/ 0 w 453"/>
                <a:gd name="T17" fmla="*/ 57 h 284"/>
                <a:gd name="T18" fmla="*/ 113 w 453"/>
                <a:gd name="T19" fmla="*/ 57 h 284"/>
                <a:gd name="T20" fmla="*/ 113 w 453"/>
                <a:gd name="T21" fmla="*/ 0 h 284"/>
                <a:gd name="T22" fmla="*/ 170 w 453"/>
                <a:gd name="T23" fmla="*/ 0 h 284"/>
                <a:gd name="T24" fmla="*/ 170 w 453"/>
                <a:gd name="T25" fmla="*/ 57 h 284"/>
                <a:gd name="T26" fmla="*/ 283 w 453"/>
                <a:gd name="T27" fmla="*/ 57 h 284"/>
                <a:gd name="T28" fmla="*/ 283 w 453"/>
                <a:gd name="T29" fmla="*/ 114 h 284"/>
                <a:gd name="T30" fmla="*/ 340 w 453"/>
                <a:gd name="T31" fmla="*/ 114 h 284"/>
                <a:gd name="T32" fmla="*/ 340 w 453"/>
                <a:gd name="T33" fmla="*/ 170 h 284"/>
                <a:gd name="T34" fmla="*/ 397 w 453"/>
                <a:gd name="T35" fmla="*/ 170 h 284"/>
                <a:gd name="T36" fmla="*/ 397 w 453"/>
                <a:gd name="T37" fmla="*/ 227 h 284"/>
                <a:gd name="T38" fmla="*/ 453 w 453"/>
                <a:gd name="T39" fmla="*/ 227 h 284"/>
                <a:gd name="T40" fmla="*/ 453 w 453"/>
                <a:gd name="T41" fmla="*/ 284 h 284"/>
                <a:gd name="T42" fmla="*/ 397 w 453"/>
                <a:gd name="T4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3" h="284">
                  <a:moveTo>
                    <a:pt x="397" y="284"/>
                  </a:moveTo>
                  <a:lnTo>
                    <a:pt x="340" y="284"/>
                  </a:lnTo>
                  <a:lnTo>
                    <a:pt x="340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83" y="57"/>
                  </a:lnTo>
                  <a:lnTo>
                    <a:pt x="283" y="114"/>
                  </a:lnTo>
                  <a:lnTo>
                    <a:pt x="340" y="114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453" y="227"/>
                  </a:lnTo>
                  <a:lnTo>
                    <a:pt x="453" y="284"/>
                  </a:lnTo>
                  <a:lnTo>
                    <a:pt x="397" y="28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6" name="Freeform 942"/>
            <p:cNvSpPr>
              <a:spLocks/>
            </p:cNvSpPr>
            <p:nvPr/>
          </p:nvSpPr>
          <p:spPr bwMode="auto">
            <a:xfrm>
              <a:off x="6017" y="4328"/>
              <a:ext cx="340" cy="510"/>
            </a:xfrm>
            <a:custGeom>
              <a:avLst/>
              <a:gdLst>
                <a:gd name="T0" fmla="*/ 340 w 340"/>
                <a:gd name="T1" fmla="*/ 510 h 510"/>
                <a:gd name="T2" fmla="*/ 340 w 340"/>
                <a:gd name="T3" fmla="*/ 454 h 510"/>
                <a:gd name="T4" fmla="*/ 283 w 340"/>
                <a:gd name="T5" fmla="*/ 454 h 510"/>
                <a:gd name="T6" fmla="*/ 283 w 340"/>
                <a:gd name="T7" fmla="*/ 397 h 510"/>
                <a:gd name="T8" fmla="*/ 226 w 340"/>
                <a:gd name="T9" fmla="*/ 397 h 510"/>
                <a:gd name="T10" fmla="*/ 226 w 340"/>
                <a:gd name="T11" fmla="*/ 284 h 510"/>
                <a:gd name="T12" fmla="*/ 170 w 340"/>
                <a:gd name="T13" fmla="*/ 284 h 510"/>
                <a:gd name="T14" fmla="*/ 170 w 340"/>
                <a:gd name="T15" fmla="*/ 227 h 510"/>
                <a:gd name="T16" fmla="*/ 226 w 340"/>
                <a:gd name="T17" fmla="*/ 227 h 510"/>
                <a:gd name="T18" fmla="*/ 226 w 340"/>
                <a:gd name="T19" fmla="*/ 0 h 510"/>
                <a:gd name="T20" fmla="*/ 0 w 340"/>
                <a:gd name="T21" fmla="*/ 0 h 510"/>
                <a:gd name="T22" fmla="*/ 0 w 340"/>
                <a:gd name="T23" fmla="*/ 284 h 510"/>
                <a:gd name="T24" fmla="*/ 56 w 340"/>
                <a:gd name="T25" fmla="*/ 284 h 510"/>
                <a:gd name="T26" fmla="*/ 56 w 340"/>
                <a:gd name="T27" fmla="*/ 340 h 510"/>
                <a:gd name="T28" fmla="*/ 113 w 340"/>
                <a:gd name="T29" fmla="*/ 340 h 510"/>
                <a:gd name="T30" fmla="*/ 113 w 340"/>
                <a:gd name="T31" fmla="*/ 397 h 510"/>
                <a:gd name="T32" fmla="*/ 170 w 340"/>
                <a:gd name="T33" fmla="*/ 397 h 510"/>
                <a:gd name="T34" fmla="*/ 226 w 340"/>
                <a:gd name="T35" fmla="*/ 397 h 510"/>
                <a:gd name="T36" fmla="*/ 226 w 340"/>
                <a:gd name="T37" fmla="*/ 454 h 510"/>
                <a:gd name="T38" fmla="*/ 226 w 340"/>
                <a:gd name="T39" fmla="*/ 510 h 510"/>
                <a:gd name="T40" fmla="*/ 340 w 340"/>
                <a:gd name="T41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510">
                  <a:moveTo>
                    <a:pt x="340" y="510"/>
                  </a:moveTo>
                  <a:lnTo>
                    <a:pt x="340" y="454"/>
                  </a:lnTo>
                  <a:lnTo>
                    <a:pt x="283" y="454"/>
                  </a:lnTo>
                  <a:lnTo>
                    <a:pt x="283" y="397"/>
                  </a:lnTo>
                  <a:lnTo>
                    <a:pt x="226" y="397"/>
                  </a:lnTo>
                  <a:lnTo>
                    <a:pt x="226" y="284"/>
                  </a:lnTo>
                  <a:lnTo>
                    <a:pt x="170" y="284"/>
                  </a:lnTo>
                  <a:lnTo>
                    <a:pt x="170" y="227"/>
                  </a:lnTo>
                  <a:lnTo>
                    <a:pt x="226" y="227"/>
                  </a:lnTo>
                  <a:lnTo>
                    <a:pt x="226" y="0"/>
                  </a:lnTo>
                  <a:lnTo>
                    <a:pt x="0" y="0"/>
                  </a:lnTo>
                  <a:lnTo>
                    <a:pt x="0" y="284"/>
                  </a:lnTo>
                  <a:lnTo>
                    <a:pt x="56" y="284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226" y="397"/>
                  </a:lnTo>
                  <a:lnTo>
                    <a:pt x="226" y="454"/>
                  </a:lnTo>
                  <a:lnTo>
                    <a:pt x="226" y="510"/>
                  </a:lnTo>
                  <a:lnTo>
                    <a:pt x="340" y="51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7" name="Freeform 944"/>
            <p:cNvSpPr>
              <a:spLocks/>
            </p:cNvSpPr>
            <p:nvPr/>
          </p:nvSpPr>
          <p:spPr bwMode="auto">
            <a:xfrm>
              <a:off x="6017" y="3818"/>
              <a:ext cx="623" cy="1134"/>
            </a:xfrm>
            <a:custGeom>
              <a:avLst/>
              <a:gdLst>
                <a:gd name="T0" fmla="*/ 396 w 623"/>
                <a:gd name="T1" fmla="*/ 1134 h 1134"/>
                <a:gd name="T2" fmla="*/ 396 w 623"/>
                <a:gd name="T3" fmla="*/ 1077 h 1134"/>
                <a:gd name="T4" fmla="*/ 340 w 623"/>
                <a:gd name="T5" fmla="*/ 1077 h 1134"/>
                <a:gd name="T6" fmla="*/ 340 w 623"/>
                <a:gd name="T7" fmla="*/ 964 h 1134"/>
                <a:gd name="T8" fmla="*/ 283 w 623"/>
                <a:gd name="T9" fmla="*/ 964 h 1134"/>
                <a:gd name="T10" fmla="*/ 283 w 623"/>
                <a:gd name="T11" fmla="*/ 907 h 1134"/>
                <a:gd name="T12" fmla="*/ 226 w 623"/>
                <a:gd name="T13" fmla="*/ 907 h 1134"/>
                <a:gd name="T14" fmla="*/ 226 w 623"/>
                <a:gd name="T15" fmla="*/ 794 h 1134"/>
                <a:gd name="T16" fmla="*/ 170 w 623"/>
                <a:gd name="T17" fmla="*/ 794 h 1134"/>
                <a:gd name="T18" fmla="*/ 170 w 623"/>
                <a:gd name="T19" fmla="*/ 737 h 1134"/>
                <a:gd name="T20" fmla="*/ 226 w 623"/>
                <a:gd name="T21" fmla="*/ 737 h 1134"/>
                <a:gd name="T22" fmla="*/ 226 w 623"/>
                <a:gd name="T23" fmla="*/ 510 h 1134"/>
                <a:gd name="T24" fmla="*/ 0 w 623"/>
                <a:gd name="T25" fmla="*/ 510 h 1134"/>
                <a:gd name="T26" fmla="*/ 0 w 623"/>
                <a:gd name="T27" fmla="*/ 283 h 1134"/>
                <a:gd name="T28" fmla="*/ 56 w 623"/>
                <a:gd name="T29" fmla="*/ 283 h 1134"/>
                <a:gd name="T30" fmla="*/ 56 w 623"/>
                <a:gd name="T31" fmla="*/ 113 h 1134"/>
                <a:gd name="T32" fmla="*/ 113 w 623"/>
                <a:gd name="T33" fmla="*/ 113 h 1134"/>
                <a:gd name="T34" fmla="*/ 113 w 623"/>
                <a:gd name="T35" fmla="*/ 57 h 1134"/>
                <a:gd name="T36" fmla="*/ 170 w 623"/>
                <a:gd name="T37" fmla="*/ 57 h 1134"/>
                <a:gd name="T38" fmla="*/ 170 w 623"/>
                <a:gd name="T39" fmla="*/ 0 h 1134"/>
                <a:gd name="T40" fmla="*/ 283 w 623"/>
                <a:gd name="T41" fmla="*/ 0 h 1134"/>
                <a:gd name="T42" fmla="*/ 283 w 623"/>
                <a:gd name="T43" fmla="*/ 57 h 1134"/>
                <a:gd name="T44" fmla="*/ 396 w 623"/>
                <a:gd name="T45" fmla="*/ 57 h 1134"/>
                <a:gd name="T46" fmla="*/ 396 w 623"/>
                <a:gd name="T47" fmla="*/ 113 h 1134"/>
                <a:gd name="T48" fmla="*/ 453 w 623"/>
                <a:gd name="T49" fmla="*/ 113 h 1134"/>
                <a:gd name="T50" fmla="*/ 453 w 623"/>
                <a:gd name="T51" fmla="*/ 170 h 1134"/>
                <a:gd name="T52" fmla="*/ 623 w 623"/>
                <a:gd name="T53" fmla="*/ 170 h 1134"/>
                <a:gd name="T54" fmla="*/ 623 w 623"/>
                <a:gd name="T55" fmla="*/ 453 h 1134"/>
                <a:gd name="T56" fmla="*/ 510 w 623"/>
                <a:gd name="T57" fmla="*/ 453 h 1134"/>
                <a:gd name="T58" fmla="*/ 510 w 623"/>
                <a:gd name="T59" fmla="*/ 510 h 1134"/>
                <a:gd name="T60" fmla="*/ 283 w 623"/>
                <a:gd name="T61" fmla="*/ 510 h 1134"/>
                <a:gd name="T62" fmla="*/ 283 w 623"/>
                <a:gd name="T63" fmla="*/ 737 h 1134"/>
                <a:gd name="T64" fmla="*/ 340 w 623"/>
                <a:gd name="T65" fmla="*/ 737 h 1134"/>
                <a:gd name="T66" fmla="*/ 340 w 623"/>
                <a:gd name="T67" fmla="*/ 907 h 1134"/>
                <a:gd name="T68" fmla="*/ 396 w 623"/>
                <a:gd name="T69" fmla="*/ 907 h 1134"/>
                <a:gd name="T70" fmla="*/ 396 w 623"/>
                <a:gd name="T71" fmla="*/ 1020 h 1134"/>
                <a:gd name="T72" fmla="*/ 453 w 623"/>
                <a:gd name="T73" fmla="*/ 1020 h 1134"/>
                <a:gd name="T74" fmla="*/ 453 w 623"/>
                <a:gd name="T75" fmla="*/ 1134 h 1134"/>
                <a:gd name="T76" fmla="*/ 396 w 623"/>
                <a:gd name="T77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23" h="1134">
                  <a:moveTo>
                    <a:pt x="396" y="1134"/>
                  </a:moveTo>
                  <a:lnTo>
                    <a:pt x="396" y="1077"/>
                  </a:lnTo>
                  <a:lnTo>
                    <a:pt x="340" y="1077"/>
                  </a:lnTo>
                  <a:lnTo>
                    <a:pt x="340" y="964"/>
                  </a:lnTo>
                  <a:lnTo>
                    <a:pt x="283" y="964"/>
                  </a:lnTo>
                  <a:lnTo>
                    <a:pt x="283" y="907"/>
                  </a:lnTo>
                  <a:lnTo>
                    <a:pt x="226" y="907"/>
                  </a:lnTo>
                  <a:lnTo>
                    <a:pt x="226" y="794"/>
                  </a:lnTo>
                  <a:lnTo>
                    <a:pt x="170" y="794"/>
                  </a:lnTo>
                  <a:lnTo>
                    <a:pt x="170" y="737"/>
                  </a:lnTo>
                  <a:lnTo>
                    <a:pt x="226" y="737"/>
                  </a:lnTo>
                  <a:lnTo>
                    <a:pt x="226" y="510"/>
                  </a:lnTo>
                  <a:lnTo>
                    <a:pt x="0" y="510"/>
                  </a:lnTo>
                  <a:lnTo>
                    <a:pt x="0" y="283"/>
                  </a:lnTo>
                  <a:lnTo>
                    <a:pt x="56" y="283"/>
                  </a:lnTo>
                  <a:lnTo>
                    <a:pt x="56" y="113"/>
                  </a:lnTo>
                  <a:lnTo>
                    <a:pt x="113" y="113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396" y="57"/>
                  </a:lnTo>
                  <a:lnTo>
                    <a:pt x="396" y="113"/>
                  </a:lnTo>
                  <a:lnTo>
                    <a:pt x="453" y="113"/>
                  </a:lnTo>
                  <a:lnTo>
                    <a:pt x="453" y="170"/>
                  </a:lnTo>
                  <a:lnTo>
                    <a:pt x="623" y="170"/>
                  </a:lnTo>
                  <a:lnTo>
                    <a:pt x="623" y="453"/>
                  </a:lnTo>
                  <a:lnTo>
                    <a:pt x="510" y="453"/>
                  </a:lnTo>
                  <a:lnTo>
                    <a:pt x="510" y="510"/>
                  </a:lnTo>
                  <a:lnTo>
                    <a:pt x="283" y="510"/>
                  </a:lnTo>
                  <a:lnTo>
                    <a:pt x="283" y="737"/>
                  </a:lnTo>
                  <a:lnTo>
                    <a:pt x="340" y="737"/>
                  </a:lnTo>
                  <a:lnTo>
                    <a:pt x="340" y="907"/>
                  </a:lnTo>
                  <a:lnTo>
                    <a:pt x="396" y="907"/>
                  </a:lnTo>
                  <a:lnTo>
                    <a:pt x="396" y="1020"/>
                  </a:lnTo>
                  <a:lnTo>
                    <a:pt x="453" y="1020"/>
                  </a:lnTo>
                  <a:lnTo>
                    <a:pt x="453" y="1134"/>
                  </a:lnTo>
                  <a:lnTo>
                    <a:pt x="396" y="113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8" name="Freeform 945"/>
            <p:cNvSpPr>
              <a:spLocks/>
            </p:cNvSpPr>
            <p:nvPr/>
          </p:nvSpPr>
          <p:spPr bwMode="auto">
            <a:xfrm>
              <a:off x="5676" y="4158"/>
              <a:ext cx="341" cy="454"/>
            </a:xfrm>
            <a:custGeom>
              <a:avLst/>
              <a:gdLst>
                <a:gd name="T0" fmla="*/ 341 w 341"/>
                <a:gd name="T1" fmla="*/ 340 h 454"/>
                <a:gd name="T2" fmla="*/ 284 w 341"/>
                <a:gd name="T3" fmla="*/ 340 h 454"/>
                <a:gd name="T4" fmla="*/ 284 w 341"/>
                <a:gd name="T5" fmla="*/ 454 h 454"/>
                <a:gd name="T6" fmla="*/ 170 w 341"/>
                <a:gd name="T7" fmla="*/ 454 h 454"/>
                <a:gd name="T8" fmla="*/ 170 w 341"/>
                <a:gd name="T9" fmla="*/ 397 h 454"/>
                <a:gd name="T10" fmla="*/ 114 w 341"/>
                <a:gd name="T11" fmla="*/ 397 h 454"/>
                <a:gd name="T12" fmla="*/ 114 w 341"/>
                <a:gd name="T13" fmla="*/ 340 h 454"/>
                <a:gd name="T14" fmla="*/ 57 w 341"/>
                <a:gd name="T15" fmla="*/ 340 h 454"/>
                <a:gd name="T16" fmla="*/ 57 w 341"/>
                <a:gd name="T17" fmla="*/ 284 h 454"/>
                <a:gd name="T18" fmla="*/ 0 w 341"/>
                <a:gd name="T19" fmla="*/ 284 h 454"/>
                <a:gd name="T20" fmla="*/ 0 w 341"/>
                <a:gd name="T21" fmla="*/ 170 h 454"/>
                <a:gd name="T22" fmla="*/ 57 w 341"/>
                <a:gd name="T23" fmla="*/ 170 h 454"/>
                <a:gd name="T24" fmla="*/ 57 w 341"/>
                <a:gd name="T25" fmla="*/ 113 h 454"/>
                <a:gd name="T26" fmla="*/ 114 w 341"/>
                <a:gd name="T27" fmla="*/ 113 h 454"/>
                <a:gd name="T28" fmla="*/ 114 w 341"/>
                <a:gd name="T29" fmla="*/ 0 h 454"/>
                <a:gd name="T30" fmla="*/ 341 w 341"/>
                <a:gd name="T31" fmla="*/ 0 h 454"/>
                <a:gd name="T32" fmla="*/ 341 w 341"/>
                <a:gd name="T33" fmla="*/ 34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1" h="454">
                  <a:moveTo>
                    <a:pt x="341" y="340"/>
                  </a:moveTo>
                  <a:lnTo>
                    <a:pt x="284" y="340"/>
                  </a:lnTo>
                  <a:lnTo>
                    <a:pt x="284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114" y="397"/>
                  </a:lnTo>
                  <a:lnTo>
                    <a:pt x="114" y="340"/>
                  </a:lnTo>
                  <a:lnTo>
                    <a:pt x="57" y="340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341" y="0"/>
                  </a:lnTo>
                  <a:lnTo>
                    <a:pt x="341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9" name="Freeform 946"/>
            <p:cNvSpPr>
              <a:spLocks/>
            </p:cNvSpPr>
            <p:nvPr/>
          </p:nvSpPr>
          <p:spPr bwMode="auto">
            <a:xfrm>
              <a:off x="5279" y="3931"/>
              <a:ext cx="738" cy="681"/>
            </a:xfrm>
            <a:custGeom>
              <a:avLst/>
              <a:gdLst>
                <a:gd name="T0" fmla="*/ 567 w 738"/>
                <a:gd name="T1" fmla="*/ 681 h 681"/>
                <a:gd name="T2" fmla="*/ 454 w 738"/>
                <a:gd name="T3" fmla="*/ 681 h 681"/>
                <a:gd name="T4" fmla="*/ 454 w 738"/>
                <a:gd name="T5" fmla="*/ 624 h 681"/>
                <a:gd name="T6" fmla="*/ 397 w 738"/>
                <a:gd name="T7" fmla="*/ 624 h 681"/>
                <a:gd name="T8" fmla="*/ 397 w 738"/>
                <a:gd name="T9" fmla="*/ 567 h 681"/>
                <a:gd name="T10" fmla="*/ 341 w 738"/>
                <a:gd name="T11" fmla="*/ 567 h 681"/>
                <a:gd name="T12" fmla="*/ 341 w 738"/>
                <a:gd name="T13" fmla="*/ 624 h 681"/>
                <a:gd name="T14" fmla="*/ 284 w 738"/>
                <a:gd name="T15" fmla="*/ 624 h 681"/>
                <a:gd name="T16" fmla="*/ 284 w 738"/>
                <a:gd name="T17" fmla="*/ 454 h 681"/>
                <a:gd name="T18" fmla="*/ 114 w 738"/>
                <a:gd name="T19" fmla="*/ 454 h 681"/>
                <a:gd name="T20" fmla="*/ 114 w 738"/>
                <a:gd name="T21" fmla="*/ 340 h 681"/>
                <a:gd name="T22" fmla="*/ 57 w 738"/>
                <a:gd name="T23" fmla="*/ 340 h 681"/>
                <a:gd name="T24" fmla="*/ 57 w 738"/>
                <a:gd name="T25" fmla="*/ 284 h 681"/>
                <a:gd name="T26" fmla="*/ 0 w 738"/>
                <a:gd name="T27" fmla="*/ 284 h 681"/>
                <a:gd name="T28" fmla="*/ 0 w 738"/>
                <a:gd name="T29" fmla="*/ 170 h 681"/>
                <a:gd name="T30" fmla="*/ 114 w 738"/>
                <a:gd name="T31" fmla="*/ 170 h 681"/>
                <a:gd name="T32" fmla="*/ 114 w 738"/>
                <a:gd name="T33" fmla="*/ 114 h 681"/>
                <a:gd name="T34" fmla="*/ 227 w 738"/>
                <a:gd name="T35" fmla="*/ 114 h 681"/>
                <a:gd name="T36" fmla="*/ 227 w 738"/>
                <a:gd name="T37" fmla="*/ 57 h 681"/>
                <a:gd name="T38" fmla="*/ 284 w 738"/>
                <a:gd name="T39" fmla="*/ 57 h 681"/>
                <a:gd name="T40" fmla="*/ 284 w 738"/>
                <a:gd name="T41" fmla="*/ 0 h 681"/>
                <a:gd name="T42" fmla="*/ 567 w 738"/>
                <a:gd name="T43" fmla="*/ 0 h 681"/>
                <a:gd name="T44" fmla="*/ 567 w 738"/>
                <a:gd name="T45" fmla="*/ 114 h 681"/>
                <a:gd name="T46" fmla="*/ 738 w 738"/>
                <a:gd name="T47" fmla="*/ 114 h 681"/>
                <a:gd name="T48" fmla="*/ 738 w 738"/>
                <a:gd name="T49" fmla="*/ 227 h 681"/>
                <a:gd name="T50" fmla="*/ 511 w 738"/>
                <a:gd name="T51" fmla="*/ 227 h 681"/>
                <a:gd name="T52" fmla="*/ 511 w 738"/>
                <a:gd name="T53" fmla="*/ 340 h 681"/>
                <a:gd name="T54" fmla="*/ 454 w 738"/>
                <a:gd name="T55" fmla="*/ 340 h 681"/>
                <a:gd name="T56" fmla="*/ 454 w 738"/>
                <a:gd name="T57" fmla="*/ 397 h 681"/>
                <a:gd name="T58" fmla="*/ 397 w 738"/>
                <a:gd name="T59" fmla="*/ 397 h 681"/>
                <a:gd name="T60" fmla="*/ 397 w 738"/>
                <a:gd name="T61" fmla="*/ 511 h 681"/>
                <a:gd name="T62" fmla="*/ 454 w 738"/>
                <a:gd name="T63" fmla="*/ 511 h 681"/>
                <a:gd name="T64" fmla="*/ 454 w 738"/>
                <a:gd name="T65" fmla="*/ 567 h 681"/>
                <a:gd name="T66" fmla="*/ 511 w 738"/>
                <a:gd name="T67" fmla="*/ 567 h 681"/>
                <a:gd name="T68" fmla="*/ 511 w 738"/>
                <a:gd name="T69" fmla="*/ 624 h 681"/>
                <a:gd name="T70" fmla="*/ 567 w 738"/>
                <a:gd name="T71" fmla="*/ 624 h 681"/>
                <a:gd name="T72" fmla="*/ 567 w 738"/>
                <a:gd name="T73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8" h="681">
                  <a:moveTo>
                    <a:pt x="567" y="681"/>
                  </a:moveTo>
                  <a:lnTo>
                    <a:pt x="454" y="681"/>
                  </a:lnTo>
                  <a:lnTo>
                    <a:pt x="454" y="624"/>
                  </a:lnTo>
                  <a:lnTo>
                    <a:pt x="397" y="624"/>
                  </a:lnTo>
                  <a:lnTo>
                    <a:pt x="397" y="567"/>
                  </a:lnTo>
                  <a:lnTo>
                    <a:pt x="341" y="567"/>
                  </a:lnTo>
                  <a:lnTo>
                    <a:pt x="341" y="624"/>
                  </a:lnTo>
                  <a:lnTo>
                    <a:pt x="284" y="624"/>
                  </a:lnTo>
                  <a:lnTo>
                    <a:pt x="284" y="454"/>
                  </a:lnTo>
                  <a:lnTo>
                    <a:pt x="114" y="454"/>
                  </a:lnTo>
                  <a:lnTo>
                    <a:pt x="114" y="340"/>
                  </a:lnTo>
                  <a:lnTo>
                    <a:pt x="57" y="340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170"/>
                  </a:lnTo>
                  <a:lnTo>
                    <a:pt x="114" y="170"/>
                  </a:lnTo>
                  <a:lnTo>
                    <a:pt x="114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738" y="114"/>
                  </a:lnTo>
                  <a:lnTo>
                    <a:pt x="738" y="227"/>
                  </a:lnTo>
                  <a:lnTo>
                    <a:pt x="511" y="227"/>
                  </a:lnTo>
                  <a:lnTo>
                    <a:pt x="511" y="340"/>
                  </a:lnTo>
                  <a:lnTo>
                    <a:pt x="454" y="340"/>
                  </a:lnTo>
                  <a:lnTo>
                    <a:pt x="454" y="397"/>
                  </a:lnTo>
                  <a:lnTo>
                    <a:pt x="397" y="397"/>
                  </a:lnTo>
                  <a:lnTo>
                    <a:pt x="397" y="511"/>
                  </a:lnTo>
                  <a:lnTo>
                    <a:pt x="454" y="511"/>
                  </a:lnTo>
                  <a:lnTo>
                    <a:pt x="454" y="567"/>
                  </a:lnTo>
                  <a:lnTo>
                    <a:pt x="511" y="567"/>
                  </a:lnTo>
                  <a:lnTo>
                    <a:pt x="511" y="624"/>
                  </a:lnTo>
                  <a:lnTo>
                    <a:pt x="567" y="624"/>
                  </a:lnTo>
                  <a:lnTo>
                    <a:pt x="567" y="68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0" name="Freeform 947"/>
            <p:cNvSpPr>
              <a:spLocks/>
            </p:cNvSpPr>
            <p:nvPr/>
          </p:nvSpPr>
          <p:spPr bwMode="auto">
            <a:xfrm>
              <a:off x="6527" y="4271"/>
              <a:ext cx="1361" cy="567"/>
            </a:xfrm>
            <a:custGeom>
              <a:avLst/>
              <a:gdLst>
                <a:gd name="T0" fmla="*/ 453 w 1361"/>
                <a:gd name="T1" fmla="*/ 511 h 567"/>
                <a:gd name="T2" fmla="*/ 227 w 1361"/>
                <a:gd name="T3" fmla="*/ 511 h 567"/>
                <a:gd name="T4" fmla="*/ 227 w 1361"/>
                <a:gd name="T5" fmla="*/ 567 h 567"/>
                <a:gd name="T6" fmla="*/ 113 w 1361"/>
                <a:gd name="T7" fmla="*/ 567 h 567"/>
                <a:gd name="T8" fmla="*/ 113 w 1361"/>
                <a:gd name="T9" fmla="*/ 454 h 567"/>
                <a:gd name="T10" fmla="*/ 57 w 1361"/>
                <a:gd name="T11" fmla="*/ 454 h 567"/>
                <a:gd name="T12" fmla="*/ 57 w 1361"/>
                <a:gd name="T13" fmla="*/ 397 h 567"/>
                <a:gd name="T14" fmla="*/ 0 w 1361"/>
                <a:gd name="T15" fmla="*/ 397 h 567"/>
                <a:gd name="T16" fmla="*/ 0 w 1361"/>
                <a:gd name="T17" fmla="*/ 171 h 567"/>
                <a:gd name="T18" fmla="*/ 57 w 1361"/>
                <a:gd name="T19" fmla="*/ 171 h 567"/>
                <a:gd name="T20" fmla="*/ 57 w 1361"/>
                <a:gd name="T21" fmla="*/ 57 h 567"/>
                <a:gd name="T22" fmla="*/ 170 w 1361"/>
                <a:gd name="T23" fmla="*/ 57 h 567"/>
                <a:gd name="T24" fmla="*/ 170 w 1361"/>
                <a:gd name="T25" fmla="*/ 0 h 567"/>
                <a:gd name="T26" fmla="*/ 340 w 1361"/>
                <a:gd name="T27" fmla="*/ 0 h 567"/>
                <a:gd name="T28" fmla="*/ 340 w 1361"/>
                <a:gd name="T29" fmla="*/ 57 h 567"/>
                <a:gd name="T30" fmla="*/ 397 w 1361"/>
                <a:gd name="T31" fmla="*/ 57 h 567"/>
                <a:gd name="T32" fmla="*/ 397 w 1361"/>
                <a:gd name="T33" fmla="*/ 114 h 567"/>
                <a:gd name="T34" fmla="*/ 453 w 1361"/>
                <a:gd name="T35" fmla="*/ 114 h 567"/>
                <a:gd name="T36" fmla="*/ 453 w 1361"/>
                <a:gd name="T37" fmla="*/ 57 h 567"/>
                <a:gd name="T38" fmla="*/ 510 w 1361"/>
                <a:gd name="T39" fmla="*/ 57 h 567"/>
                <a:gd name="T40" fmla="*/ 510 w 1361"/>
                <a:gd name="T41" fmla="*/ 171 h 567"/>
                <a:gd name="T42" fmla="*/ 567 w 1361"/>
                <a:gd name="T43" fmla="*/ 171 h 567"/>
                <a:gd name="T44" fmla="*/ 567 w 1361"/>
                <a:gd name="T45" fmla="*/ 284 h 567"/>
                <a:gd name="T46" fmla="*/ 680 w 1361"/>
                <a:gd name="T47" fmla="*/ 284 h 567"/>
                <a:gd name="T48" fmla="*/ 680 w 1361"/>
                <a:gd name="T49" fmla="*/ 341 h 567"/>
                <a:gd name="T50" fmla="*/ 794 w 1361"/>
                <a:gd name="T51" fmla="*/ 341 h 567"/>
                <a:gd name="T52" fmla="*/ 794 w 1361"/>
                <a:gd name="T53" fmla="*/ 284 h 567"/>
                <a:gd name="T54" fmla="*/ 850 w 1361"/>
                <a:gd name="T55" fmla="*/ 284 h 567"/>
                <a:gd name="T56" fmla="*/ 850 w 1361"/>
                <a:gd name="T57" fmla="*/ 227 h 567"/>
                <a:gd name="T58" fmla="*/ 1020 w 1361"/>
                <a:gd name="T59" fmla="*/ 227 h 567"/>
                <a:gd name="T60" fmla="*/ 1020 w 1361"/>
                <a:gd name="T61" fmla="*/ 114 h 567"/>
                <a:gd name="T62" fmla="*/ 1077 w 1361"/>
                <a:gd name="T63" fmla="*/ 114 h 567"/>
                <a:gd name="T64" fmla="*/ 1077 w 1361"/>
                <a:gd name="T65" fmla="*/ 57 h 567"/>
                <a:gd name="T66" fmla="*/ 1247 w 1361"/>
                <a:gd name="T67" fmla="*/ 57 h 567"/>
                <a:gd name="T68" fmla="*/ 1247 w 1361"/>
                <a:gd name="T69" fmla="*/ 114 h 567"/>
                <a:gd name="T70" fmla="*/ 1361 w 1361"/>
                <a:gd name="T71" fmla="*/ 114 h 567"/>
                <a:gd name="T72" fmla="*/ 1361 w 1361"/>
                <a:gd name="T73" fmla="*/ 171 h 567"/>
                <a:gd name="T74" fmla="*/ 1191 w 1361"/>
                <a:gd name="T75" fmla="*/ 171 h 567"/>
                <a:gd name="T76" fmla="*/ 1191 w 1361"/>
                <a:gd name="T77" fmla="*/ 227 h 567"/>
                <a:gd name="T78" fmla="*/ 1134 w 1361"/>
                <a:gd name="T79" fmla="*/ 227 h 567"/>
                <a:gd name="T80" fmla="*/ 1134 w 1361"/>
                <a:gd name="T81" fmla="*/ 284 h 567"/>
                <a:gd name="T82" fmla="*/ 907 w 1361"/>
                <a:gd name="T83" fmla="*/ 284 h 567"/>
                <a:gd name="T84" fmla="*/ 907 w 1361"/>
                <a:gd name="T85" fmla="*/ 341 h 567"/>
                <a:gd name="T86" fmla="*/ 850 w 1361"/>
                <a:gd name="T87" fmla="*/ 341 h 567"/>
                <a:gd name="T88" fmla="*/ 850 w 1361"/>
                <a:gd name="T89" fmla="*/ 397 h 567"/>
                <a:gd name="T90" fmla="*/ 907 w 1361"/>
                <a:gd name="T91" fmla="*/ 397 h 567"/>
                <a:gd name="T92" fmla="*/ 907 w 1361"/>
                <a:gd name="T93" fmla="*/ 567 h 567"/>
                <a:gd name="T94" fmla="*/ 680 w 1361"/>
                <a:gd name="T95" fmla="*/ 567 h 567"/>
                <a:gd name="T96" fmla="*/ 680 w 1361"/>
                <a:gd name="T97" fmla="*/ 511 h 567"/>
                <a:gd name="T98" fmla="*/ 737 w 1361"/>
                <a:gd name="T99" fmla="*/ 511 h 567"/>
                <a:gd name="T100" fmla="*/ 737 w 1361"/>
                <a:gd name="T101" fmla="*/ 397 h 567"/>
                <a:gd name="T102" fmla="*/ 567 w 1361"/>
                <a:gd name="T103" fmla="*/ 397 h 567"/>
                <a:gd name="T104" fmla="*/ 567 w 1361"/>
                <a:gd name="T105" fmla="*/ 341 h 567"/>
                <a:gd name="T106" fmla="*/ 510 w 1361"/>
                <a:gd name="T107" fmla="*/ 341 h 567"/>
                <a:gd name="T108" fmla="*/ 510 w 1361"/>
                <a:gd name="T109" fmla="*/ 397 h 567"/>
                <a:gd name="T110" fmla="*/ 453 w 1361"/>
                <a:gd name="T111" fmla="*/ 397 h 567"/>
                <a:gd name="T112" fmla="*/ 453 w 1361"/>
                <a:gd name="T113" fmla="*/ 511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61" h="567">
                  <a:moveTo>
                    <a:pt x="453" y="511"/>
                  </a:moveTo>
                  <a:lnTo>
                    <a:pt x="227" y="511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454"/>
                  </a:lnTo>
                  <a:lnTo>
                    <a:pt x="57" y="454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171"/>
                  </a:lnTo>
                  <a:lnTo>
                    <a:pt x="57" y="171"/>
                  </a:lnTo>
                  <a:lnTo>
                    <a:pt x="5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114"/>
                  </a:lnTo>
                  <a:lnTo>
                    <a:pt x="453" y="114"/>
                  </a:lnTo>
                  <a:lnTo>
                    <a:pt x="453" y="57"/>
                  </a:lnTo>
                  <a:lnTo>
                    <a:pt x="510" y="57"/>
                  </a:lnTo>
                  <a:lnTo>
                    <a:pt x="510" y="171"/>
                  </a:lnTo>
                  <a:lnTo>
                    <a:pt x="567" y="171"/>
                  </a:lnTo>
                  <a:lnTo>
                    <a:pt x="567" y="284"/>
                  </a:lnTo>
                  <a:lnTo>
                    <a:pt x="680" y="284"/>
                  </a:lnTo>
                  <a:lnTo>
                    <a:pt x="680" y="341"/>
                  </a:lnTo>
                  <a:lnTo>
                    <a:pt x="794" y="341"/>
                  </a:lnTo>
                  <a:lnTo>
                    <a:pt x="794" y="284"/>
                  </a:lnTo>
                  <a:lnTo>
                    <a:pt x="850" y="284"/>
                  </a:lnTo>
                  <a:lnTo>
                    <a:pt x="850" y="227"/>
                  </a:lnTo>
                  <a:lnTo>
                    <a:pt x="1020" y="227"/>
                  </a:lnTo>
                  <a:lnTo>
                    <a:pt x="1020" y="114"/>
                  </a:lnTo>
                  <a:lnTo>
                    <a:pt x="1077" y="114"/>
                  </a:lnTo>
                  <a:lnTo>
                    <a:pt x="1077" y="57"/>
                  </a:lnTo>
                  <a:lnTo>
                    <a:pt x="1247" y="57"/>
                  </a:lnTo>
                  <a:lnTo>
                    <a:pt x="1247" y="114"/>
                  </a:lnTo>
                  <a:lnTo>
                    <a:pt x="1361" y="114"/>
                  </a:lnTo>
                  <a:lnTo>
                    <a:pt x="1361" y="171"/>
                  </a:lnTo>
                  <a:lnTo>
                    <a:pt x="1191" y="171"/>
                  </a:lnTo>
                  <a:lnTo>
                    <a:pt x="1191" y="227"/>
                  </a:lnTo>
                  <a:lnTo>
                    <a:pt x="1134" y="227"/>
                  </a:lnTo>
                  <a:lnTo>
                    <a:pt x="1134" y="284"/>
                  </a:lnTo>
                  <a:lnTo>
                    <a:pt x="907" y="284"/>
                  </a:lnTo>
                  <a:lnTo>
                    <a:pt x="907" y="341"/>
                  </a:lnTo>
                  <a:lnTo>
                    <a:pt x="850" y="341"/>
                  </a:lnTo>
                  <a:lnTo>
                    <a:pt x="850" y="397"/>
                  </a:lnTo>
                  <a:lnTo>
                    <a:pt x="907" y="397"/>
                  </a:lnTo>
                  <a:lnTo>
                    <a:pt x="907" y="567"/>
                  </a:lnTo>
                  <a:lnTo>
                    <a:pt x="680" y="567"/>
                  </a:lnTo>
                  <a:lnTo>
                    <a:pt x="680" y="511"/>
                  </a:lnTo>
                  <a:lnTo>
                    <a:pt x="737" y="511"/>
                  </a:lnTo>
                  <a:lnTo>
                    <a:pt x="737" y="397"/>
                  </a:lnTo>
                  <a:lnTo>
                    <a:pt x="567" y="397"/>
                  </a:lnTo>
                  <a:lnTo>
                    <a:pt x="567" y="341"/>
                  </a:lnTo>
                  <a:lnTo>
                    <a:pt x="510" y="341"/>
                  </a:lnTo>
                  <a:lnTo>
                    <a:pt x="510" y="397"/>
                  </a:lnTo>
                  <a:lnTo>
                    <a:pt x="453" y="397"/>
                  </a:lnTo>
                  <a:lnTo>
                    <a:pt x="453" y="51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1" name="Freeform 948"/>
            <p:cNvSpPr>
              <a:spLocks/>
            </p:cNvSpPr>
            <p:nvPr/>
          </p:nvSpPr>
          <p:spPr bwMode="auto">
            <a:xfrm>
              <a:off x="7264" y="4271"/>
              <a:ext cx="113" cy="171"/>
            </a:xfrm>
            <a:custGeom>
              <a:avLst/>
              <a:gdLst>
                <a:gd name="T0" fmla="*/ 113 w 113"/>
                <a:gd name="T1" fmla="*/ 0 h 171"/>
                <a:gd name="T2" fmla="*/ 0 w 113"/>
                <a:gd name="T3" fmla="*/ 0 h 171"/>
                <a:gd name="T4" fmla="*/ 0 w 113"/>
                <a:gd name="T5" fmla="*/ 114 h 171"/>
                <a:gd name="T6" fmla="*/ 57 w 113"/>
                <a:gd name="T7" fmla="*/ 114 h 171"/>
                <a:gd name="T8" fmla="*/ 57 w 113"/>
                <a:gd name="T9" fmla="*/ 171 h 171"/>
                <a:gd name="T10" fmla="*/ 113 w 113"/>
                <a:gd name="T11" fmla="*/ 171 h 171"/>
                <a:gd name="T12" fmla="*/ 113 w 113"/>
                <a:gd name="T13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71">
                  <a:moveTo>
                    <a:pt x="113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171"/>
                  </a:lnTo>
                  <a:lnTo>
                    <a:pt x="113" y="171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2" name="Rectangle 949"/>
            <p:cNvSpPr>
              <a:spLocks noChangeArrowheads="1"/>
            </p:cNvSpPr>
            <p:nvPr/>
          </p:nvSpPr>
          <p:spPr bwMode="auto">
            <a:xfrm>
              <a:off x="7377" y="4895"/>
              <a:ext cx="57" cy="57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3" name="Freeform 951"/>
            <p:cNvSpPr>
              <a:spLocks/>
            </p:cNvSpPr>
            <p:nvPr/>
          </p:nvSpPr>
          <p:spPr bwMode="auto">
            <a:xfrm>
              <a:off x="4883" y="4215"/>
              <a:ext cx="283" cy="227"/>
            </a:xfrm>
            <a:custGeom>
              <a:avLst/>
              <a:gdLst>
                <a:gd name="T0" fmla="*/ 283 w 283"/>
                <a:gd name="T1" fmla="*/ 0 h 227"/>
                <a:gd name="T2" fmla="*/ 170 w 283"/>
                <a:gd name="T3" fmla="*/ 0 h 227"/>
                <a:gd name="T4" fmla="*/ 170 w 283"/>
                <a:gd name="T5" fmla="*/ 113 h 227"/>
                <a:gd name="T6" fmla="*/ 0 w 283"/>
                <a:gd name="T7" fmla="*/ 113 h 227"/>
                <a:gd name="T8" fmla="*/ 0 w 283"/>
                <a:gd name="T9" fmla="*/ 227 h 227"/>
                <a:gd name="T10" fmla="*/ 170 w 283"/>
                <a:gd name="T11" fmla="*/ 227 h 227"/>
                <a:gd name="T12" fmla="*/ 170 w 283"/>
                <a:gd name="T13" fmla="*/ 170 h 227"/>
                <a:gd name="T14" fmla="*/ 226 w 283"/>
                <a:gd name="T15" fmla="*/ 170 h 227"/>
                <a:gd name="T16" fmla="*/ 226 w 283"/>
                <a:gd name="T17" fmla="*/ 56 h 227"/>
                <a:gd name="T18" fmla="*/ 283 w 283"/>
                <a:gd name="T19" fmla="*/ 56 h 227"/>
                <a:gd name="T20" fmla="*/ 283 w 283"/>
                <a:gd name="T2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3" h="227">
                  <a:moveTo>
                    <a:pt x="283" y="0"/>
                  </a:moveTo>
                  <a:lnTo>
                    <a:pt x="170" y="0"/>
                  </a:lnTo>
                  <a:lnTo>
                    <a:pt x="170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226" y="170"/>
                  </a:lnTo>
                  <a:lnTo>
                    <a:pt x="226" y="56"/>
                  </a:lnTo>
                  <a:lnTo>
                    <a:pt x="283" y="56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4" name="Freeform 952"/>
            <p:cNvSpPr>
              <a:spLocks/>
            </p:cNvSpPr>
            <p:nvPr/>
          </p:nvSpPr>
          <p:spPr bwMode="auto">
            <a:xfrm>
              <a:off x="4996" y="3478"/>
              <a:ext cx="454" cy="737"/>
            </a:xfrm>
            <a:custGeom>
              <a:avLst/>
              <a:gdLst>
                <a:gd name="T0" fmla="*/ 283 w 454"/>
                <a:gd name="T1" fmla="*/ 737 h 737"/>
                <a:gd name="T2" fmla="*/ 227 w 454"/>
                <a:gd name="T3" fmla="*/ 737 h 737"/>
                <a:gd name="T4" fmla="*/ 227 w 454"/>
                <a:gd name="T5" fmla="*/ 680 h 737"/>
                <a:gd name="T6" fmla="*/ 170 w 454"/>
                <a:gd name="T7" fmla="*/ 680 h 737"/>
                <a:gd name="T8" fmla="*/ 170 w 454"/>
                <a:gd name="T9" fmla="*/ 623 h 737"/>
                <a:gd name="T10" fmla="*/ 113 w 454"/>
                <a:gd name="T11" fmla="*/ 623 h 737"/>
                <a:gd name="T12" fmla="*/ 113 w 454"/>
                <a:gd name="T13" fmla="*/ 567 h 737"/>
                <a:gd name="T14" fmla="*/ 0 w 454"/>
                <a:gd name="T15" fmla="*/ 567 h 737"/>
                <a:gd name="T16" fmla="*/ 0 w 454"/>
                <a:gd name="T17" fmla="*/ 510 h 737"/>
                <a:gd name="T18" fmla="*/ 57 w 454"/>
                <a:gd name="T19" fmla="*/ 510 h 737"/>
                <a:gd name="T20" fmla="*/ 57 w 454"/>
                <a:gd name="T21" fmla="*/ 397 h 737"/>
                <a:gd name="T22" fmla="*/ 113 w 454"/>
                <a:gd name="T23" fmla="*/ 397 h 737"/>
                <a:gd name="T24" fmla="*/ 113 w 454"/>
                <a:gd name="T25" fmla="*/ 340 h 737"/>
                <a:gd name="T26" fmla="*/ 170 w 454"/>
                <a:gd name="T27" fmla="*/ 340 h 737"/>
                <a:gd name="T28" fmla="*/ 170 w 454"/>
                <a:gd name="T29" fmla="*/ 170 h 737"/>
                <a:gd name="T30" fmla="*/ 113 w 454"/>
                <a:gd name="T31" fmla="*/ 170 h 737"/>
                <a:gd name="T32" fmla="*/ 113 w 454"/>
                <a:gd name="T33" fmla="*/ 113 h 737"/>
                <a:gd name="T34" fmla="*/ 57 w 454"/>
                <a:gd name="T35" fmla="*/ 113 h 737"/>
                <a:gd name="T36" fmla="*/ 57 w 454"/>
                <a:gd name="T37" fmla="*/ 56 h 737"/>
                <a:gd name="T38" fmla="*/ 170 w 454"/>
                <a:gd name="T39" fmla="*/ 56 h 737"/>
                <a:gd name="T40" fmla="*/ 170 w 454"/>
                <a:gd name="T41" fmla="*/ 0 h 737"/>
                <a:gd name="T42" fmla="*/ 283 w 454"/>
                <a:gd name="T43" fmla="*/ 0 h 737"/>
                <a:gd name="T44" fmla="*/ 283 w 454"/>
                <a:gd name="T45" fmla="*/ 56 h 737"/>
                <a:gd name="T46" fmla="*/ 227 w 454"/>
                <a:gd name="T47" fmla="*/ 56 h 737"/>
                <a:gd name="T48" fmla="*/ 227 w 454"/>
                <a:gd name="T49" fmla="*/ 113 h 737"/>
                <a:gd name="T50" fmla="*/ 397 w 454"/>
                <a:gd name="T51" fmla="*/ 113 h 737"/>
                <a:gd name="T52" fmla="*/ 397 w 454"/>
                <a:gd name="T53" fmla="*/ 226 h 737"/>
                <a:gd name="T54" fmla="*/ 454 w 454"/>
                <a:gd name="T55" fmla="*/ 226 h 737"/>
                <a:gd name="T56" fmla="*/ 454 w 454"/>
                <a:gd name="T57" fmla="*/ 567 h 737"/>
                <a:gd name="T58" fmla="*/ 397 w 454"/>
                <a:gd name="T59" fmla="*/ 567 h 737"/>
                <a:gd name="T60" fmla="*/ 397 w 454"/>
                <a:gd name="T61" fmla="*/ 623 h 737"/>
                <a:gd name="T62" fmla="*/ 283 w 454"/>
                <a:gd name="T63" fmla="*/ 623 h 737"/>
                <a:gd name="T64" fmla="*/ 283 w 454"/>
                <a:gd name="T65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54" h="737">
                  <a:moveTo>
                    <a:pt x="283" y="737"/>
                  </a:moveTo>
                  <a:lnTo>
                    <a:pt x="227" y="737"/>
                  </a:lnTo>
                  <a:lnTo>
                    <a:pt x="227" y="680"/>
                  </a:lnTo>
                  <a:lnTo>
                    <a:pt x="170" y="680"/>
                  </a:lnTo>
                  <a:lnTo>
                    <a:pt x="170" y="623"/>
                  </a:lnTo>
                  <a:lnTo>
                    <a:pt x="113" y="623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113"/>
                  </a:lnTo>
                  <a:lnTo>
                    <a:pt x="57" y="113"/>
                  </a:lnTo>
                  <a:lnTo>
                    <a:pt x="57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283" y="0"/>
                  </a:lnTo>
                  <a:lnTo>
                    <a:pt x="283" y="56"/>
                  </a:lnTo>
                  <a:lnTo>
                    <a:pt x="227" y="56"/>
                  </a:lnTo>
                  <a:lnTo>
                    <a:pt x="227" y="113"/>
                  </a:lnTo>
                  <a:lnTo>
                    <a:pt x="397" y="113"/>
                  </a:lnTo>
                  <a:lnTo>
                    <a:pt x="397" y="226"/>
                  </a:lnTo>
                  <a:lnTo>
                    <a:pt x="454" y="226"/>
                  </a:lnTo>
                  <a:lnTo>
                    <a:pt x="454" y="567"/>
                  </a:lnTo>
                  <a:lnTo>
                    <a:pt x="397" y="567"/>
                  </a:lnTo>
                  <a:lnTo>
                    <a:pt x="397" y="623"/>
                  </a:lnTo>
                  <a:lnTo>
                    <a:pt x="283" y="623"/>
                  </a:lnTo>
                  <a:lnTo>
                    <a:pt x="283" y="73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5" name="Freeform 953"/>
            <p:cNvSpPr>
              <a:spLocks/>
            </p:cNvSpPr>
            <p:nvPr/>
          </p:nvSpPr>
          <p:spPr bwMode="auto">
            <a:xfrm>
              <a:off x="4089" y="2173"/>
              <a:ext cx="1814" cy="2098"/>
            </a:xfrm>
            <a:custGeom>
              <a:avLst/>
              <a:gdLst>
                <a:gd name="T0" fmla="*/ 907 w 1814"/>
                <a:gd name="T1" fmla="*/ 227 h 2098"/>
                <a:gd name="T2" fmla="*/ 850 w 1814"/>
                <a:gd name="T3" fmla="*/ 284 h 2098"/>
                <a:gd name="T4" fmla="*/ 794 w 1814"/>
                <a:gd name="T5" fmla="*/ 227 h 2098"/>
                <a:gd name="T6" fmla="*/ 737 w 1814"/>
                <a:gd name="T7" fmla="*/ 171 h 2098"/>
                <a:gd name="T8" fmla="*/ 680 w 1814"/>
                <a:gd name="T9" fmla="*/ 114 h 2098"/>
                <a:gd name="T10" fmla="*/ 567 w 1814"/>
                <a:gd name="T11" fmla="*/ 0 h 2098"/>
                <a:gd name="T12" fmla="*/ 510 w 1814"/>
                <a:gd name="T13" fmla="*/ 114 h 2098"/>
                <a:gd name="T14" fmla="*/ 567 w 1814"/>
                <a:gd name="T15" fmla="*/ 341 h 2098"/>
                <a:gd name="T16" fmla="*/ 510 w 1814"/>
                <a:gd name="T17" fmla="*/ 511 h 2098"/>
                <a:gd name="T18" fmla="*/ 567 w 1814"/>
                <a:gd name="T19" fmla="*/ 738 h 2098"/>
                <a:gd name="T20" fmla="*/ 453 w 1814"/>
                <a:gd name="T21" fmla="*/ 851 h 2098"/>
                <a:gd name="T22" fmla="*/ 510 w 1814"/>
                <a:gd name="T23" fmla="*/ 964 h 2098"/>
                <a:gd name="T24" fmla="*/ 397 w 1814"/>
                <a:gd name="T25" fmla="*/ 1021 h 2098"/>
                <a:gd name="T26" fmla="*/ 340 w 1814"/>
                <a:gd name="T27" fmla="*/ 1191 h 2098"/>
                <a:gd name="T28" fmla="*/ 227 w 1814"/>
                <a:gd name="T29" fmla="*/ 1135 h 2098"/>
                <a:gd name="T30" fmla="*/ 56 w 1814"/>
                <a:gd name="T31" fmla="*/ 1191 h 2098"/>
                <a:gd name="T32" fmla="*/ 0 w 1814"/>
                <a:gd name="T33" fmla="*/ 1361 h 2098"/>
                <a:gd name="T34" fmla="*/ 0 w 1814"/>
                <a:gd name="T35" fmla="*/ 1475 h 2098"/>
                <a:gd name="T36" fmla="*/ 113 w 1814"/>
                <a:gd name="T37" fmla="*/ 1645 h 2098"/>
                <a:gd name="T38" fmla="*/ 283 w 1814"/>
                <a:gd name="T39" fmla="*/ 1588 h 2098"/>
                <a:gd name="T40" fmla="*/ 453 w 1814"/>
                <a:gd name="T41" fmla="*/ 1531 h 2098"/>
                <a:gd name="T42" fmla="*/ 510 w 1814"/>
                <a:gd name="T43" fmla="*/ 1645 h 2098"/>
                <a:gd name="T44" fmla="*/ 680 w 1814"/>
                <a:gd name="T45" fmla="*/ 1645 h 2098"/>
                <a:gd name="T46" fmla="*/ 737 w 1814"/>
                <a:gd name="T47" fmla="*/ 1758 h 2098"/>
                <a:gd name="T48" fmla="*/ 850 w 1814"/>
                <a:gd name="T49" fmla="*/ 1702 h 2098"/>
                <a:gd name="T50" fmla="*/ 737 w 1814"/>
                <a:gd name="T51" fmla="*/ 1815 h 2098"/>
                <a:gd name="T52" fmla="*/ 680 w 1814"/>
                <a:gd name="T53" fmla="*/ 1872 h 2098"/>
                <a:gd name="T54" fmla="*/ 623 w 1814"/>
                <a:gd name="T55" fmla="*/ 1985 h 2098"/>
                <a:gd name="T56" fmla="*/ 737 w 1814"/>
                <a:gd name="T57" fmla="*/ 2042 h 2098"/>
                <a:gd name="T58" fmla="*/ 850 w 1814"/>
                <a:gd name="T59" fmla="*/ 2098 h 2098"/>
                <a:gd name="T60" fmla="*/ 794 w 1814"/>
                <a:gd name="T61" fmla="*/ 2042 h 2098"/>
                <a:gd name="T62" fmla="*/ 850 w 1814"/>
                <a:gd name="T63" fmla="*/ 1928 h 2098"/>
                <a:gd name="T64" fmla="*/ 907 w 1814"/>
                <a:gd name="T65" fmla="*/ 1872 h 2098"/>
                <a:gd name="T66" fmla="*/ 964 w 1814"/>
                <a:gd name="T67" fmla="*/ 1815 h 2098"/>
                <a:gd name="T68" fmla="*/ 1020 w 1814"/>
                <a:gd name="T69" fmla="*/ 1702 h 2098"/>
                <a:gd name="T70" fmla="*/ 1077 w 1814"/>
                <a:gd name="T71" fmla="*/ 1645 h 2098"/>
                <a:gd name="T72" fmla="*/ 1020 w 1814"/>
                <a:gd name="T73" fmla="*/ 1475 h 2098"/>
                <a:gd name="T74" fmla="*/ 964 w 1814"/>
                <a:gd name="T75" fmla="*/ 1418 h 2098"/>
                <a:gd name="T76" fmla="*/ 1077 w 1814"/>
                <a:gd name="T77" fmla="*/ 1361 h 2098"/>
                <a:gd name="T78" fmla="*/ 1190 w 1814"/>
                <a:gd name="T79" fmla="*/ 1305 h 2098"/>
                <a:gd name="T80" fmla="*/ 1134 w 1814"/>
                <a:gd name="T81" fmla="*/ 1361 h 2098"/>
                <a:gd name="T82" fmla="*/ 1304 w 1814"/>
                <a:gd name="T83" fmla="*/ 1418 h 2098"/>
                <a:gd name="T84" fmla="*/ 1361 w 1814"/>
                <a:gd name="T85" fmla="*/ 1531 h 2098"/>
                <a:gd name="T86" fmla="*/ 1417 w 1814"/>
                <a:gd name="T87" fmla="*/ 1872 h 2098"/>
                <a:gd name="T88" fmla="*/ 1474 w 1814"/>
                <a:gd name="T89" fmla="*/ 1815 h 2098"/>
                <a:gd name="T90" fmla="*/ 1757 w 1814"/>
                <a:gd name="T91" fmla="*/ 1758 h 2098"/>
                <a:gd name="T92" fmla="*/ 1814 w 1814"/>
                <a:gd name="T93" fmla="*/ 1702 h 2098"/>
                <a:gd name="T94" fmla="*/ 1644 w 1814"/>
                <a:gd name="T95" fmla="*/ 1531 h 2098"/>
                <a:gd name="T96" fmla="*/ 1587 w 1814"/>
                <a:gd name="T97" fmla="*/ 1475 h 2098"/>
                <a:gd name="T98" fmla="*/ 1531 w 1814"/>
                <a:gd name="T99" fmla="*/ 1418 h 2098"/>
                <a:gd name="T100" fmla="*/ 1474 w 1814"/>
                <a:gd name="T101" fmla="*/ 1305 h 2098"/>
                <a:gd name="T102" fmla="*/ 1417 w 1814"/>
                <a:gd name="T103" fmla="*/ 794 h 2098"/>
                <a:gd name="T104" fmla="*/ 1247 w 1814"/>
                <a:gd name="T105" fmla="*/ 681 h 2098"/>
                <a:gd name="T106" fmla="*/ 1190 w 1814"/>
                <a:gd name="T107" fmla="*/ 624 h 2098"/>
                <a:gd name="T108" fmla="*/ 1134 w 1814"/>
                <a:gd name="T109" fmla="*/ 454 h 2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814" h="2098">
                  <a:moveTo>
                    <a:pt x="1134" y="227"/>
                  </a:moveTo>
                  <a:lnTo>
                    <a:pt x="907" y="227"/>
                  </a:lnTo>
                  <a:lnTo>
                    <a:pt x="907" y="284"/>
                  </a:lnTo>
                  <a:lnTo>
                    <a:pt x="850" y="284"/>
                  </a:lnTo>
                  <a:lnTo>
                    <a:pt x="850" y="227"/>
                  </a:lnTo>
                  <a:lnTo>
                    <a:pt x="794" y="227"/>
                  </a:lnTo>
                  <a:lnTo>
                    <a:pt x="794" y="171"/>
                  </a:lnTo>
                  <a:lnTo>
                    <a:pt x="737" y="171"/>
                  </a:lnTo>
                  <a:lnTo>
                    <a:pt x="737" y="114"/>
                  </a:lnTo>
                  <a:lnTo>
                    <a:pt x="680" y="114"/>
                  </a:lnTo>
                  <a:lnTo>
                    <a:pt x="680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510" y="114"/>
                  </a:lnTo>
                  <a:lnTo>
                    <a:pt x="510" y="341"/>
                  </a:lnTo>
                  <a:lnTo>
                    <a:pt x="567" y="341"/>
                  </a:lnTo>
                  <a:lnTo>
                    <a:pt x="567" y="511"/>
                  </a:lnTo>
                  <a:lnTo>
                    <a:pt x="510" y="511"/>
                  </a:lnTo>
                  <a:lnTo>
                    <a:pt x="510" y="738"/>
                  </a:lnTo>
                  <a:lnTo>
                    <a:pt x="567" y="738"/>
                  </a:lnTo>
                  <a:lnTo>
                    <a:pt x="567" y="851"/>
                  </a:lnTo>
                  <a:lnTo>
                    <a:pt x="453" y="851"/>
                  </a:lnTo>
                  <a:lnTo>
                    <a:pt x="453" y="964"/>
                  </a:lnTo>
                  <a:lnTo>
                    <a:pt x="510" y="964"/>
                  </a:lnTo>
                  <a:lnTo>
                    <a:pt x="510" y="1021"/>
                  </a:lnTo>
                  <a:lnTo>
                    <a:pt x="397" y="1021"/>
                  </a:lnTo>
                  <a:lnTo>
                    <a:pt x="397" y="1191"/>
                  </a:lnTo>
                  <a:lnTo>
                    <a:pt x="340" y="1191"/>
                  </a:lnTo>
                  <a:lnTo>
                    <a:pt x="340" y="1135"/>
                  </a:lnTo>
                  <a:lnTo>
                    <a:pt x="227" y="1135"/>
                  </a:lnTo>
                  <a:lnTo>
                    <a:pt x="227" y="1191"/>
                  </a:lnTo>
                  <a:lnTo>
                    <a:pt x="56" y="1191"/>
                  </a:lnTo>
                  <a:lnTo>
                    <a:pt x="56" y="1361"/>
                  </a:lnTo>
                  <a:lnTo>
                    <a:pt x="0" y="1361"/>
                  </a:lnTo>
                  <a:lnTo>
                    <a:pt x="0" y="1418"/>
                  </a:lnTo>
                  <a:lnTo>
                    <a:pt x="0" y="1475"/>
                  </a:lnTo>
                  <a:lnTo>
                    <a:pt x="113" y="1475"/>
                  </a:lnTo>
                  <a:lnTo>
                    <a:pt x="113" y="1645"/>
                  </a:lnTo>
                  <a:lnTo>
                    <a:pt x="283" y="1645"/>
                  </a:lnTo>
                  <a:lnTo>
                    <a:pt x="283" y="1588"/>
                  </a:lnTo>
                  <a:lnTo>
                    <a:pt x="453" y="1588"/>
                  </a:lnTo>
                  <a:lnTo>
                    <a:pt x="453" y="1531"/>
                  </a:lnTo>
                  <a:lnTo>
                    <a:pt x="510" y="1531"/>
                  </a:lnTo>
                  <a:lnTo>
                    <a:pt x="510" y="1645"/>
                  </a:lnTo>
                  <a:lnTo>
                    <a:pt x="567" y="1645"/>
                  </a:lnTo>
                  <a:lnTo>
                    <a:pt x="680" y="1645"/>
                  </a:lnTo>
                  <a:lnTo>
                    <a:pt x="680" y="1758"/>
                  </a:lnTo>
                  <a:lnTo>
                    <a:pt x="737" y="1758"/>
                  </a:lnTo>
                  <a:lnTo>
                    <a:pt x="737" y="1702"/>
                  </a:lnTo>
                  <a:lnTo>
                    <a:pt x="850" y="1702"/>
                  </a:lnTo>
                  <a:lnTo>
                    <a:pt x="850" y="1815"/>
                  </a:lnTo>
                  <a:lnTo>
                    <a:pt x="737" y="1815"/>
                  </a:lnTo>
                  <a:lnTo>
                    <a:pt x="737" y="1872"/>
                  </a:lnTo>
                  <a:lnTo>
                    <a:pt x="680" y="1872"/>
                  </a:lnTo>
                  <a:lnTo>
                    <a:pt x="680" y="1985"/>
                  </a:lnTo>
                  <a:lnTo>
                    <a:pt x="623" y="1985"/>
                  </a:lnTo>
                  <a:lnTo>
                    <a:pt x="623" y="2042"/>
                  </a:lnTo>
                  <a:lnTo>
                    <a:pt x="737" y="2042"/>
                  </a:lnTo>
                  <a:lnTo>
                    <a:pt x="737" y="2098"/>
                  </a:lnTo>
                  <a:lnTo>
                    <a:pt x="850" y="2098"/>
                  </a:lnTo>
                  <a:lnTo>
                    <a:pt x="850" y="2042"/>
                  </a:lnTo>
                  <a:lnTo>
                    <a:pt x="794" y="2042"/>
                  </a:lnTo>
                  <a:lnTo>
                    <a:pt x="794" y="1928"/>
                  </a:lnTo>
                  <a:lnTo>
                    <a:pt x="850" y="1928"/>
                  </a:lnTo>
                  <a:lnTo>
                    <a:pt x="850" y="1872"/>
                  </a:lnTo>
                  <a:lnTo>
                    <a:pt x="907" y="1872"/>
                  </a:lnTo>
                  <a:lnTo>
                    <a:pt x="907" y="1815"/>
                  </a:lnTo>
                  <a:lnTo>
                    <a:pt x="964" y="1815"/>
                  </a:lnTo>
                  <a:lnTo>
                    <a:pt x="964" y="1702"/>
                  </a:lnTo>
                  <a:lnTo>
                    <a:pt x="1020" y="1702"/>
                  </a:lnTo>
                  <a:lnTo>
                    <a:pt x="1020" y="1645"/>
                  </a:lnTo>
                  <a:lnTo>
                    <a:pt x="1077" y="1645"/>
                  </a:lnTo>
                  <a:lnTo>
                    <a:pt x="1077" y="1475"/>
                  </a:lnTo>
                  <a:lnTo>
                    <a:pt x="1020" y="1475"/>
                  </a:lnTo>
                  <a:lnTo>
                    <a:pt x="1020" y="1418"/>
                  </a:lnTo>
                  <a:lnTo>
                    <a:pt x="964" y="1418"/>
                  </a:lnTo>
                  <a:lnTo>
                    <a:pt x="964" y="1361"/>
                  </a:lnTo>
                  <a:lnTo>
                    <a:pt x="1077" y="1361"/>
                  </a:lnTo>
                  <a:lnTo>
                    <a:pt x="1077" y="1305"/>
                  </a:lnTo>
                  <a:lnTo>
                    <a:pt x="1190" y="1305"/>
                  </a:lnTo>
                  <a:lnTo>
                    <a:pt x="1190" y="1361"/>
                  </a:lnTo>
                  <a:lnTo>
                    <a:pt x="1134" y="1361"/>
                  </a:lnTo>
                  <a:lnTo>
                    <a:pt x="1134" y="1418"/>
                  </a:lnTo>
                  <a:lnTo>
                    <a:pt x="1304" y="1418"/>
                  </a:lnTo>
                  <a:lnTo>
                    <a:pt x="1304" y="1531"/>
                  </a:lnTo>
                  <a:lnTo>
                    <a:pt x="1361" y="1531"/>
                  </a:lnTo>
                  <a:lnTo>
                    <a:pt x="1361" y="1872"/>
                  </a:lnTo>
                  <a:lnTo>
                    <a:pt x="1417" y="1872"/>
                  </a:lnTo>
                  <a:lnTo>
                    <a:pt x="1417" y="1815"/>
                  </a:lnTo>
                  <a:lnTo>
                    <a:pt x="1474" y="1815"/>
                  </a:lnTo>
                  <a:lnTo>
                    <a:pt x="1474" y="1758"/>
                  </a:lnTo>
                  <a:lnTo>
                    <a:pt x="1757" y="1758"/>
                  </a:lnTo>
                  <a:lnTo>
                    <a:pt x="1757" y="1702"/>
                  </a:lnTo>
                  <a:lnTo>
                    <a:pt x="1814" y="1702"/>
                  </a:lnTo>
                  <a:lnTo>
                    <a:pt x="1814" y="1531"/>
                  </a:lnTo>
                  <a:lnTo>
                    <a:pt x="1644" y="1531"/>
                  </a:lnTo>
                  <a:lnTo>
                    <a:pt x="1644" y="1475"/>
                  </a:lnTo>
                  <a:lnTo>
                    <a:pt x="1587" y="1475"/>
                  </a:lnTo>
                  <a:lnTo>
                    <a:pt x="1587" y="1418"/>
                  </a:lnTo>
                  <a:lnTo>
                    <a:pt x="1531" y="1418"/>
                  </a:lnTo>
                  <a:lnTo>
                    <a:pt x="1531" y="1305"/>
                  </a:lnTo>
                  <a:lnTo>
                    <a:pt x="1474" y="1305"/>
                  </a:lnTo>
                  <a:lnTo>
                    <a:pt x="1474" y="794"/>
                  </a:lnTo>
                  <a:lnTo>
                    <a:pt x="1417" y="794"/>
                  </a:lnTo>
                  <a:lnTo>
                    <a:pt x="1417" y="681"/>
                  </a:lnTo>
                  <a:lnTo>
                    <a:pt x="1247" y="681"/>
                  </a:lnTo>
                  <a:lnTo>
                    <a:pt x="1247" y="624"/>
                  </a:lnTo>
                  <a:lnTo>
                    <a:pt x="1190" y="624"/>
                  </a:lnTo>
                  <a:lnTo>
                    <a:pt x="1190" y="454"/>
                  </a:lnTo>
                  <a:lnTo>
                    <a:pt x="1134" y="454"/>
                  </a:lnTo>
                  <a:lnTo>
                    <a:pt x="1134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6" name="Freeform 955"/>
            <p:cNvSpPr>
              <a:spLocks/>
            </p:cNvSpPr>
            <p:nvPr/>
          </p:nvSpPr>
          <p:spPr bwMode="auto">
            <a:xfrm>
              <a:off x="2558" y="359"/>
              <a:ext cx="1928" cy="2552"/>
            </a:xfrm>
            <a:custGeom>
              <a:avLst/>
              <a:gdLst>
                <a:gd name="T0" fmla="*/ 0 w 1928"/>
                <a:gd name="T1" fmla="*/ 1701 h 2552"/>
                <a:gd name="T2" fmla="*/ 113 w 1928"/>
                <a:gd name="T3" fmla="*/ 1758 h 2552"/>
                <a:gd name="T4" fmla="*/ 227 w 1928"/>
                <a:gd name="T5" fmla="*/ 1985 h 2552"/>
                <a:gd name="T6" fmla="*/ 170 w 1928"/>
                <a:gd name="T7" fmla="*/ 2041 h 2552"/>
                <a:gd name="T8" fmla="*/ 340 w 1928"/>
                <a:gd name="T9" fmla="*/ 2098 h 2552"/>
                <a:gd name="T10" fmla="*/ 397 w 1928"/>
                <a:gd name="T11" fmla="*/ 2268 h 2552"/>
                <a:gd name="T12" fmla="*/ 510 w 1928"/>
                <a:gd name="T13" fmla="*/ 2325 h 2552"/>
                <a:gd name="T14" fmla="*/ 453 w 1928"/>
                <a:gd name="T15" fmla="*/ 2552 h 2552"/>
                <a:gd name="T16" fmla="*/ 567 w 1928"/>
                <a:gd name="T17" fmla="*/ 2495 h 2552"/>
                <a:gd name="T18" fmla="*/ 737 w 1928"/>
                <a:gd name="T19" fmla="*/ 2438 h 2552"/>
                <a:gd name="T20" fmla="*/ 907 w 1928"/>
                <a:gd name="T21" fmla="*/ 2325 h 2552"/>
                <a:gd name="T22" fmla="*/ 964 w 1928"/>
                <a:gd name="T23" fmla="*/ 2211 h 2552"/>
                <a:gd name="T24" fmla="*/ 1020 w 1928"/>
                <a:gd name="T25" fmla="*/ 2098 h 2552"/>
                <a:gd name="T26" fmla="*/ 1190 w 1928"/>
                <a:gd name="T27" fmla="*/ 1758 h 2552"/>
                <a:gd name="T28" fmla="*/ 1134 w 1928"/>
                <a:gd name="T29" fmla="*/ 1701 h 2552"/>
                <a:gd name="T30" fmla="*/ 1077 w 1928"/>
                <a:gd name="T31" fmla="*/ 1644 h 2552"/>
                <a:gd name="T32" fmla="*/ 1134 w 1928"/>
                <a:gd name="T33" fmla="*/ 1588 h 2552"/>
                <a:gd name="T34" fmla="*/ 1077 w 1928"/>
                <a:gd name="T35" fmla="*/ 1474 h 2552"/>
                <a:gd name="T36" fmla="*/ 1417 w 1928"/>
                <a:gd name="T37" fmla="*/ 1361 h 2552"/>
                <a:gd name="T38" fmla="*/ 1474 w 1928"/>
                <a:gd name="T39" fmla="*/ 1247 h 2552"/>
                <a:gd name="T40" fmla="*/ 1531 w 1928"/>
                <a:gd name="T41" fmla="*/ 1134 h 2552"/>
                <a:gd name="T42" fmla="*/ 1587 w 1928"/>
                <a:gd name="T43" fmla="*/ 964 h 2552"/>
                <a:gd name="T44" fmla="*/ 1701 w 1928"/>
                <a:gd name="T45" fmla="*/ 907 h 2552"/>
                <a:gd name="T46" fmla="*/ 1758 w 1928"/>
                <a:gd name="T47" fmla="*/ 851 h 2552"/>
                <a:gd name="T48" fmla="*/ 1814 w 1928"/>
                <a:gd name="T49" fmla="*/ 794 h 2552"/>
                <a:gd name="T50" fmla="*/ 1871 w 1928"/>
                <a:gd name="T51" fmla="*/ 624 h 2552"/>
                <a:gd name="T52" fmla="*/ 1928 w 1928"/>
                <a:gd name="T53" fmla="*/ 340 h 2552"/>
                <a:gd name="T54" fmla="*/ 1814 w 1928"/>
                <a:gd name="T55" fmla="*/ 113 h 2552"/>
                <a:gd name="T56" fmla="*/ 1758 w 1928"/>
                <a:gd name="T57" fmla="*/ 0 h 2552"/>
                <a:gd name="T58" fmla="*/ 1701 w 1928"/>
                <a:gd name="T59" fmla="*/ 113 h 2552"/>
                <a:gd name="T60" fmla="*/ 1587 w 1928"/>
                <a:gd name="T61" fmla="*/ 170 h 2552"/>
                <a:gd name="T62" fmla="*/ 1531 w 1928"/>
                <a:gd name="T63" fmla="*/ 57 h 2552"/>
                <a:gd name="T64" fmla="*/ 1417 w 1928"/>
                <a:gd name="T65" fmla="*/ 113 h 2552"/>
                <a:gd name="T66" fmla="*/ 1361 w 1928"/>
                <a:gd name="T67" fmla="*/ 340 h 2552"/>
                <a:gd name="T68" fmla="*/ 1190 w 1928"/>
                <a:gd name="T69" fmla="*/ 397 h 2552"/>
                <a:gd name="T70" fmla="*/ 1304 w 1928"/>
                <a:gd name="T71" fmla="*/ 510 h 2552"/>
                <a:gd name="T72" fmla="*/ 1361 w 1928"/>
                <a:gd name="T73" fmla="*/ 680 h 2552"/>
                <a:gd name="T74" fmla="*/ 1417 w 1928"/>
                <a:gd name="T75" fmla="*/ 737 h 2552"/>
                <a:gd name="T76" fmla="*/ 1474 w 1928"/>
                <a:gd name="T77" fmla="*/ 794 h 2552"/>
                <a:gd name="T78" fmla="*/ 1531 w 1928"/>
                <a:gd name="T79" fmla="*/ 851 h 2552"/>
                <a:gd name="T80" fmla="*/ 1587 w 1928"/>
                <a:gd name="T81" fmla="*/ 907 h 2552"/>
                <a:gd name="T82" fmla="*/ 1531 w 1928"/>
                <a:gd name="T83" fmla="*/ 964 h 2552"/>
                <a:gd name="T84" fmla="*/ 1361 w 1928"/>
                <a:gd name="T85" fmla="*/ 1077 h 2552"/>
                <a:gd name="T86" fmla="*/ 1190 w 1928"/>
                <a:gd name="T87" fmla="*/ 1021 h 2552"/>
                <a:gd name="T88" fmla="*/ 1134 w 1928"/>
                <a:gd name="T89" fmla="*/ 907 h 2552"/>
                <a:gd name="T90" fmla="*/ 1077 w 1928"/>
                <a:gd name="T91" fmla="*/ 964 h 2552"/>
                <a:gd name="T92" fmla="*/ 964 w 1928"/>
                <a:gd name="T93" fmla="*/ 1077 h 2552"/>
                <a:gd name="T94" fmla="*/ 680 w 1928"/>
                <a:gd name="T95" fmla="*/ 1134 h 2552"/>
                <a:gd name="T96" fmla="*/ 623 w 1928"/>
                <a:gd name="T97" fmla="*/ 1191 h 2552"/>
                <a:gd name="T98" fmla="*/ 567 w 1928"/>
                <a:gd name="T99" fmla="*/ 1247 h 2552"/>
                <a:gd name="T100" fmla="*/ 510 w 1928"/>
                <a:gd name="T101" fmla="*/ 1191 h 2552"/>
                <a:gd name="T102" fmla="*/ 453 w 1928"/>
                <a:gd name="T103" fmla="*/ 1304 h 2552"/>
                <a:gd name="T104" fmla="*/ 510 w 1928"/>
                <a:gd name="T105" fmla="*/ 1418 h 2552"/>
                <a:gd name="T106" fmla="*/ 340 w 1928"/>
                <a:gd name="T107" fmla="*/ 1474 h 2552"/>
                <a:gd name="T108" fmla="*/ 170 w 1928"/>
                <a:gd name="T109" fmla="*/ 1531 h 2552"/>
                <a:gd name="T110" fmla="*/ 113 w 1928"/>
                <a:gd name="T111" fmla="*/ 1588 h 2552"/>
                <a:gd name="T112" fmla="*/ 56 w 1928"/>
                <a:gd name="T113" fmla="*/ 1644 h 2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28" h="2552">
                  <a:moveTo>
                    <a:pt x="0" y="1644"/>
                  </a:moveTo>
                  <a:lnTo>
                    <a:pt x="0" y="1701"/>
                  </a:lnTo>
                  <a:lnTo>
                    <a:pt x="113" y="1701"/>
                  </a:lnTo>
                  <a:lnTo>
                    <a:pt x="113" y="1758"/>
                  </a:lnTo>
                  <a:lnTo>
                    <a:pt x="227" y="1758"/>
                  </a:lnTo>
                  <a:lnTo>
                    <a:pt x="227" y="1985"/>
                  </a:lnTo>
                  <a:lnTo>
                    <a:pt x="170" y="1985"/>
                  </a:lnTo>
                  <a:lnTo>
                    <a:pt x="170" y="2041"/>
                  </a:lnTo>
                  <a:lnTo>
                    <a:pt x="340" y="2041"/>
                  </a:lnTo>
                  <a:lnTo>
                    <a:pt x="340" y="2098"/>
                  </a:lnTo>
                  <a:lnTo>
                    <a:pt x="397" y="2098"/>
                  </a:lnTo>
                  <a:lnTo>
                    <a:pt x="397" y="2268"/>
                  </a:lnTo>
                  <a:lnTo>
                    <a:pt x="510" y="2268"/>
                  </a:lnTo>
                  <a:lnTo>
                    <a:pt x="510" y="2325"/>
                  </a:lnTo>
                  <a:lnTo>
                    <a:pt x="453" y="2325"/>
                  </a:lnTo>
                  <a:lnTo>
                    <a:pt x="453" y="2552"/>
                  </a:lnTo>
                  <a:lnTo>
                    <a:pt x="567" y="2552"/>
                  </a:lnTo>
                  <a:lnTo>
                    <a:pt x="567" y="2495"/>
                  </a:lnTo>
                  <a:lnTo>
                    <a:pt x="737" y="2495"/>
                  </a:lnTo>
                  <a:lnTo>
                    <a:pt x="737" y="2438"/>
                  </a:lnTo>
                  <a:lnTo>
                    <a:pt x="907" y="2438"/>
                  </a:lnTo>
                  <a:lnTo>
                    <a:pt x="907" y="2325"/>
                  </a:lnTo>
                  <a:lnTo>
                    <a:pt x="964" y="2325"/>
                  </a:lnTo>
                  <a:lnTo>
                    <a:pt x="964" y="2211"/>
                  </a:lnTo>
                  <a:lnTo>
                    <a:pt x="1020" y="2211"/>
                  </a:lnTo>
                  <a:lnTo>
                    <a:pt x="1020" y="2098"/>
                  </a:lnTo>
                  <a:lnTo>
                    <a:pt x="1190" y="2098"/>
                  </a:lnTo>
                  <a:lnTo>
                    <a:pt x="1190" y="1758"/>
                  </a:lnTo>
                  <a:lnTo>
                    <a:pt x="1134" y="1758"/>
                  </a:lnTo>
                  <a:lnTo>
                    <a:pt x="1134" y="1701"/>
                  </a:lnTo>
                  <a:lnTo>
                    <a:pt x="1077" y="1701"/>
                  </a:lnTo>
                  <a:lnTo>
                    <a:pt x="1077" y="1644"/>
                  </a:lnTo>
                  <a:lnTo>
                    <a:pt x="1134" y="1644"/>
                  </a:lnTo>
                  <a:lnTo>
                    <a:pt x="1134" y="1588"/>
                  </a:lnTo>
                  <a:lnTo>
                    <a:pt x="1077" y="1531"/>
                  </a:lnTo>
                  <a:lnTo>
                    <a:pt x="1077" y="1474"/>
                  </a:lnTo>
                  <a:lnTo>
                    <a:pt x="1417" y="1474"/>
                  </a:lnTo>
                  <a:lnTo>
                    <a:pt x="1417" y="1361"/>
                  </a:lnTo>
                  <a:lnTo>
                    <a:pt x="1474" y="1361"/>
                  </a:lnTo>
                  <a:lnTo>
                    <a:pt x="1474" y="1247"/>
                  </a:lnTo>
                  <a:lnTo>
                    <a:pt x="1531" y="1247"/>
                  </a:lnTo>
                  <a:lnTo>
                    <a:pt x="1531" y="1134"/>
                  </a:lnTo>
                  <a:lnTo>
                    <a:pt x="1587" y="1134"/>
                  </a:lnTo>
                  <a:lnTo>
                    <a:pt x="1587" y="964"/>
                  </a:lnTo>
                  <a:lnTo>
                    <a:pt x="1701" y="964"/>
                  </a:lnTo>
                  <a:lnTo>
                    <a:pt x="1701" y="907"/>
                  </a:lnTo>
                  <a:lnTo>
                    <a:pt x="1758" y="907"/>
                  </a:lnTo>
                  <a:lnTo>
                    <a:pt x="1758" y="851"/>
                  </a:lnTo>
                  <a:lnTo>
                    <a:pt x="1814" y="851"/>
                  </a:lnTo>
                  <a:lnTo>
                    <a:pt x="1814" y="794"/>
                  </a:lnTo>
                  <a:lnTo>
                    <a:pt x="1871" y="794"/>
                  </a:lnTo>
                  <a:lnTo>
                    <a:pt x="1871" y="624"/>
                  </a:lnTo>
                  <a:lnTo>
                    <a:pt x="1928" y="624"/>
                  </a:lnTo>
                  <a:lnTo>
                    <a:pt x="1928" y="340"/>
                  </a:lnTo>
                  <a:lnTo>
                    <a:pt x="1814" y="340"/>
                  </a:lnTo>
                  <a:lnTo>
                    <a:pt x="1814" y="113"/>
                  </a:lnTo>
                  <a:lnTo>
                    <a:pt x="1758" y="113"/>
                  </a:lnTo>
                  <a:lnTo>
                    <a:pt x="1758" y="0"/>
                  </a:lnTo>
                  <a:lnTo>
                    <a:pt x="1701" y="0"/>
                  </a:lnTo>
                  <a:lnTo>
                    <a:pt x="1701" y="113"/>
                  </a:lnTo>
                  <a:lnTo>
                    <a:pt x="1587" y="113"/>
                  </a:lnTo>
                  <a:lnTo>
                    <a:pt x="1587" y="170"/>
                  </a:lnTo>
                  <a:lnTo>
                    <a:pt x="1531" y="170"/>
                  </a:lnTo>
                  <a:lnTo>
                    <a:pt x="1531" y="57"/>
                  </a:lnTo>
                  <a:lnTo>
                    <a:pt x="1417" y="57"/>
                  </a:lnTo>
                  <a:lnTo>
                    <a:pt x="1417" y="113"/>
                  </a:lnTo>
                  <a:lnTo>
                    <a:pt x="1361" y="113"/>
                  </a:lnTo>
                  <a:lnTo>
                    <a:pt x="1361" y="340"/>
                  </a:lnTo>
                  <a:lnTo>
                    <a:pt x="1190" y="340"/>
                  </a:lnTo>
                  <a:lnTo>
                    <a:pt x="1190" y="397"/>
                  </a:lnTo>
                  <a:lnTo>
                    <a:pt x="1304" y="397"/>
                  </a:lnTo>
                  <a:lnTo>
                    <a:pt x="1304" y="510"/>
                  </a:lnTo>
                  <a:lnTo>
                    <a:pt x="1361" y="510"/>
                  </a:lnTo>
                  <a:lnTo>
                    <a:pt x="1361" y="680"/>
                  </a:lnTo>
                  <a:lnTo>
                    <a:pt x="1417" y="680"/>
                  </a:lnTo>
                  <a:lnTo>
                    <a:pt x="1417" y="737"/>
                  </a:lnTo>
                  <a:lnTo>
                    <a:pt x="1474" y="737"/>
                  </a:lnTo>
                  <a:lnTo>
                    <a:pt x="1474" y="794"/>
                  </a:lnTo>
                  <a:lnTo>
                    <a:pt x="1531" y="794"/>
                  </a:lnTo>
                  <a:lnTo>
                    <a:pt x="1531" y="851"/>
                  </a:lnTo>
                  <a:lnTo>
                    <a:pt x="1587" y="851"/>
                  </a:lnTo>
                  <a:lnTo>
                    <a:pt x="1587" y="907"/>
                  </a:lnTo>
                  <a:lnTo>
                    <a:pt x="1531" y="907"/>
                  </a:lnTo>
                  <a:lnTo>
                    <a:pt x="1531" y="964"/>
                  </a:lnTo>
                  <a:lnTo>
                    <a:pt x="1361" y="964"/>
                  </a:lnTo>
                  <a:lnTo>
                    <a:pt x="1361" y="1077"/>
                  </a:lnTo>
                  <a:lnTo>
                    <a:pt x="1190" y="1077"/>
                  </a:lnTo>
                  <a:lnTo>
                    <a:pt x="1190" y="1021"/>
                  </a:lnTo>
                  <a:lnTo>
                    <a:pt x="1134" y="1021"/>
                  </a:lnTo>
                  <a:lnTo>
                    <a:pt x="1134" y="907"/>
                  </a:lnTo>
                  <a:lnTo>
                    <a:pt x="1077" y="907"/>
                  </a:lnTo>
                  <a:lnTo>
                    <a:pt x="1077" y="964"/>
                  </a:lnTo>
                  <a:lnTo>
                    <a:pt x="964" y="964"/>
                  </a:lnTo>
                  <a:lnTo>
                    <a:pt x="964" y="1077"/>
                  </a:lnTo>
                  <a:lnTo>
                    <a:pt x="680" y="1077"/>
                  </a:lnTo>
                  <a:lnTo>
                    <a:pt x="680" y="1134"/>
                  </a:lnTo>
                  <a:lnTo>
                    <a:pt x="623" y="1134"/>
                  </a:lnTo>
                  <a:lnTo>
                    <a:pt x="623" y="1191"/>
                  </a:lnTo>
                  <a:lnTo>
                    <a:pt x="567" y="1191"/>
                  </a:lnTo>
                  <a:lnTo>
                    <a:pt x="567" y="1247"/>
                  </a:lnTo>
                  <a:lnTo>
                    <a:pt x="510" y="1247"/>
                  </a:lnTo>
                  <a:lnTo>
                    <a:pt x="510" y="1191"/>
                  </a:lnTo>
                  <a:lnTo>
                    <a:pt x="453" y="1191"/>
                  </a:lnTo>
                  <a:lnTo>
                    <a:pt x="453" y="1304"/>
                  </a:lnTo>
                  <a:lnTo>
                    <a:pt x="510" y="1304"/>
                  </a:lnTo>
                  <a:lnTo>
                    <a:pt x="510" y="1418"/>
                  </a:lnTo>
                  <a:lnTo>
                    <a:pt x="340" y="1418"/>
                  </a:lnTo>
                  <a:lnTo>
                    <a:pt x="340" y="1474"/>
                  </a:lnTo>
                  <a:lnTo>
                    <a:pt x="170" y="1474"/>
                  </a:lnTo>
                  <a:lnTo>
                    <a:pt x="170" y="1531"/>
                  </a:lnTo>
                  <a:lnTo>
                    <a:pt x="113" y="1531"/>
                  </a:lnTo>
                  <a:lnTo>
                    <a:pt x="113" y="1588"/>
                  </a:lnTo>
                  <a:lnTo>
                    <a:pt x="56" y="1588"/>
                  </a:lnTo>
                  <a:lnTo>
                    <a:pt x="56" y="1644"/>
                  </a:lnTo>
                  <a:lnTo>
                    <a:pt x="0" y="164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7" name="Freeform 960"/>
            <p:cNvSpPr>
              <a:spLocks/>
            </p:cNvSpPr>
            <p:nvPr/>
          </p:nvSpPr>
          <p:spPr bwMode="auto">
            <a:xfrm>
              <a:off x="3238" y="756"/>
              <a:ext cx="907" cy="680"/>
            </a:xfrm>
            <a:custGeom>
              <a:avLst/>
              <a:gdLst>
                <a:gd name="T0" fmla="*/ 57 w 907"/>
                <a:gd name="T1" fmla="*/ 680 h 680"/>
                <a:gd name="T2" fmla="*/ 57 w 907"/>
                <a:gd name="T3" fmla="*/ 567 h 680"/>
                <a:gd name="T4" fmla="*/ 0 w 907"/>
                <a:gd name="T5" fmla="*/ 567 h 680"/>
                <a:gd name="T6" fmla="*/ 0 w 907"/>
                <a:gd name="T7" fmla="*/ 454 h 680"/>
                <a:gd name="T8" fmla="*/ 57 w 907"/>
                <a:gd name="T9" fmla="*/ 454 h 680"/>
                <a:gd name="T10" fmla="*/ 57 w 907"/>
                <a:gd name="T11" fmla="*/ 397 h 680"/>
                <a:gd name="T12" fmla="*/ 284 w 907"/>
                <a:gd name="T13" fmla="*/ 397 h 680"/>
                <a:gd name="T14" fmla="*/ 284 w 907"/>
                <a:gd name="T15" fmla="*/ 283 h 680"/>
                <a:gd name="T16" fmla="*/ 397 w 907"/>
                <a:gd name="T17" fmla="*/ 283 h 680"/>
                <a:gd name="T18" fmla="*/ 397 w 907"/>
                <a:gd name="T19" fmla="*/ 227 h 680"/>
                <a:gd name="T20" fmla="*/ 454 w 907"/>
                <a:gd name="T21" fmla="*/ 227 h 680"/>
                <a:gd name="T22" fmla="*/ 454 w 907"/>
                <a:gd name="T23" fmla="*/ 57 h 680"/>
                <a:gd name="T24" fmla="*/ 510 w 907"/>
                <a:gd name="T25" fmla="*/ 57 h 680"/>
                <a:gd name="T26" fmla="*/ 510 w 907"/>
                <a:gd name="T27" fmla="*/ 0 h 680"/>
                <a:gd name="T28" fmla="*/ 624 w 907"/>
                <a:gd name="T29" fmla="*/ 0 h 680"/>
                <a:gd name="T30" fmla="*/ 624 w 907"/>
                <a:gd name="T31" fmla="*/ 113 h 680"/>
                <a:gd name="T32" fmla="*/ 681 w 907"/>
                <a:gd name="T33" fmla="*/ 113 h 680"/>
                <a:gd name="T34" fmla="*/ 681 w 907"/>
                <a:gd name="T35" fmla="*/ 283 h 680"/>
                <a:gd name="T36" fmla="*/ 737 w 907"/>
                <a:gd name="T37" fmla="*/ 283 h 680"/>
                <a:gd name="T38" fmla="*/ 737 w 907"/>
                <a:gd name="T39" fmla="*/ 340 h 680"/>
                <a:gd name="T40" fmla="*/ 794 w 907"/>
                <a:gd name="T41" fmla="*/ 340 h 680"/>
                <a:gd name="T42" fmla="*/ 794 w 907"/>
                <a:gd name="T43" fmla="*/ 397 h 680"/>
                <a:gd name="T44" fmla="*/ 851 w 907"/>
                <a:gd name="T45" fmla="*/ 397 h 680"/>
                <a:gd name="T46" fmla="*/ 851 w 907"/>
                <a:gd name="T47" fmla="*/ 454 h 680"/>
                <a:gd name="T48" fmla="*/ 907 w 907"/>
                <a:gd name="T49" fmla="*/ 454 h 680"/>
                <a:gd name="T50" fmla="*/ 907 w 907"/>
                <a:gd name="T51" fmla="*/ 510 h 680"/>
                <a:gd name="T52" fmla="*/ 851 w 907"/>
                <a:gd name="T53" fmla="*/ 510 h 680"/>
                <a:gd name="T54" fmla="*/ 851 w 907"/>
                <a:gd name="T55" fmla="*/ 567 h 680"/>
                <a:gd name="T56" fmla="*/ 681 w 907"/>
                <a:gd name="T57" fmla="*/ 567 h 680"/>
                <a:gd name="T58" fmla="*/ 681 w 907"/>
                <a:gd name="T59" fmla="*/ 680 h 680"/>
                <a:gd name="T60" fmla="*/ 510 w 907"/>
                <a:gd name="T61" fmla="*/ 680 h 680"/>
                <a:gd name="T62" fmla="*/ 510 w 907"/>
                <a:gd name="T63" fmla="*/ 624 h 680"/>
                <a:gd name="T64" fmla="*/ 454 w 907"/>
                <a:gd name="T65" fmla="*/ 624 h 680"/>
                <a:gd name="T66" fmla="*/ 454 w 907"/>
                <a:gd name="T67" fmla="*/ 510 h 680"/>
                <a:gd name="T68" fmla="*/ 397 w 907"/>
                <a:gd name="T69" fmla="*/ 510 h 680"/>
                <a:gd name="T70" fmla="*/ 397 w 907"/>
                <a:gd name="T71" fmla="*/ 567 h 680"/>
                <a:gd name="T72" fmla="*/ 284 w 907"/>
                <a:gd name="T73" fmla="*/ 567 h 680"/>
                <a:gd name="T74" fmla="*/ 284 w 907"/>
                <a:gd name="T75" fmla="*/ 680 h 680"/>
                <a:gd name="T76" fmla="*/ 57 w 907"/>
                <a:gd name="T77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07" h="680">
                  <a:moveTo>
                    <a:pt x="57" y="680"/>
                  </a:moveTo>
                  <a:lnTo>
                    <a:pt x="57" y="567"/>
                  </a:lnTo>
                  <a:lnTo>
                    <a:pt x="0" y="567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397"/>
                  </a:lnTo>
                  <a:lnTo>
                    <a:pt x="284" y="397"/>
                  </a:lnTo>
                  <a:lnTo>
                    <a:pt x="284" y="283"/>
                  </a:lnTo>
                  <a:lnTo>
                    <a:pt x="397" y="283"/>
                  </a:lnTo>
                  <a:lnTo>
                    <a:pt x="397" y="227"/>
                  </a:lnTo>
                  <a:lnTo>
                    <a:pt x="454" y="227"/>
                  </a:lnTo>
                  <a:lnTo>
                    <a:pt x="454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624" y="0"/>
                  </a:lnTo>
                  <a:lnTo>
                    <a:pt x="624" y="113"/>
                  </a:lnTo>
                  <a:lnTo>
                    <a:pt x="681" y="113"/>
                  </a:lnTo>
                  <a:lnTo>
                    <a:pt x="681" y="283"/>
                  </a:lnTo>
                  <a:lnTo>
                    <a:pt x="737" y="283"/>
                  </a:lnTo>
                  <a:lnTo>
                    <a:pt x="737" y="340"/>
                  </a:lnTo>
                  <a:lnTo>
                    <a:pt x="794" y="340"/>
                  </a:lnTo>
                  <a:lnTo>
                    <a:pt x="794" y="397"/>
                  </a:lnTo>
                  <a:lnTo>
                    <a:pt x="851" y="397"/>
                  </a:lnTo>
                  <a:lnTo>
                    <a:pt x="851" y="454"/>
                  </a:lnTo>
                  <a:lnTo>
                    <a:pt x="907" y="454"/>
                  </a:lnTo>
                  <a:lnTo>
                    <a:pt x="907" y="510"/>
                  </a:lnTo>
                  <a:lnTo>
                    <a:pt x="851" y="510"/>
                  </a:lnTo>
                  <a:lnTo>
                    <a:pt x="851" y="567"/>
                  </a:lnTo>
                  <a:lnTo>
                    <a:pt x="681" y="567"/>
                  </a:lnTo>
                  <a:lnTo>
                    <a:pt x="681" y="680"/>
                  </a:lnTo>
                  <a:lnTo>
                    <a:pt x="510" y="680"/>
                  </a:lnTo>
                  <a:lnTo>
                    <a:pt x="510" y="624"/>
                  </a:lnTo>
                  <a:lnTo>
                    <a:pt x="454" y="624"/>
                  </a:lnTo>
                  <a:lnTo>
                    <a:pt x="454" y="510"/>
                  </a:lnTo>
                  <a:lnTo>
                    <a:pt x="397" y="510"/>
                  </a:lnTo>
                  <a:lnTo>
                    <a:pt x="397" y="567"/>
                  </a:lnTo>
                  <a:lnTo>
                    <a:pt x="284" y="567"/>
                  </a:lnTo>
                  <a:lnTo>
                    <a:pt x="284" y="680"/>
                  </a:lnTo>
                  <a:lnTo>
                    <a:pt x="57" y="68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99" name="Group 172"/>
          <p:cNvGrpSpPr>
            <a:grpSpLocks/>
          </p:cNvGrpSpPr>
          <p:nvPr/>
        </p:nvGrpSpPr>
        <p:grpSpPr bwMode="auto">
          <a:xfrm>
            <a:off x="6088710" y="4067541"/>
            <a:ext cx="6433491" cy="4161915"/>
            <a:chOff x="176" y="416"/>
            <a:chExt cx="7712" cy="4989"/>
          </a:xfrm>
        </p:grpSpPr>
        <p:sp>
          <p:nvSpPr>
            <p:cNvPr id="220" name="Freeform 134"/>
            <p:cNvSpPr>
              <a:spLocks/>
            </p:cNvSpPr>
            <p:nvPr/>
          </p:nvSpPr>
          <p:spPr bwMode="auto">
            <a:xfrm>
              <a:off x="2558" y="1323"/>
              <a:ext cx="2268" cy="2835"/>
            </a:xfrm>
            <a:custGeom>
              <a:avLst/>
              <a:gdLst>
                <a:gd name="T0" fmla="*/ 794 w 2268"/>
                <a:gd name="T1" fmla="*/ 2835 h 2835"/>
                <a:gd name="T2" fmla="*/ 567 w 2268"/>
                <a:gd name="T3" fmla="*/ 2722 h 2835"/>
                <a:gd name="T4" fmla="*/ 453 w 2268"/>
                <a:gd name="T5" fmla="*/ 2495 h 2835"/>
                <a:gd name="T6" fmla="*/ 340 w 2268"/>
                <a:gd name="T7" fmla="*/ 2722 h 2835"/>
                <a:gd name="T8" fmla="*/ 0 w 2268"/>
                <a:gd name="T9" fmla="*/ 2608 h 2835"/>
                <a:gd name="T10" fmla="*/ 113 w 2268"/>
                <a:gd name="T11" fmla="*/ 2495 h 2835"/>
                <a:gd name="T12" fmla="*/ 227 w 2268"/>
                <a:gd name="T13" fmla="*/ 2155 h 2835"/>
                <a:gd name="T14" fmla="*/ 340 w 2268"/>
                <a:gd name="T15" fmla="*/ 1814 h 2835"/>
                <a:gd name="T16" fmla="*/ 453 w 2268"/>
                <a:gd name="T17" fmla="*/ 1588 h 2835"/>
                <a:gd name="T18" fmla="*/ 680 w 2268"/>
                <a:gd name="T19" fmla="*/ 1474 h 2835"/>
                <a:gd name="T20" fmla="*/ 907 w 2268"/>
                <a:gd name="T21" fmla="*/ 1361 h 2835"/>
                <a:gd name="T22" fmla="*/ 1020 w 2268"/>
                <a:gd name="T23" fmla="*/ 1134 h 2835"/>
                <a:gd name="T24" fmla="*/ 1134 w 2268"/>
                <a:gd name="T25" fmla="*/ 1021 h 2835"/>
                <a:gd name="T26" fmla="*/ 1247 w 2268"/>
                <a:gd name="T27" fmla="*/ 794 h 2835"/>
                <a:gd name="T28" fmla="*/ 1020 w 2268"/>
                <a:gd name="T29" fmla="*/ 680 h 2835"/>
                <a:gd name="T30" fmla="*/ 1134 w 2268"/>
                <a:gd name="T31" fmla="*/ 567 h 2835"/>
                <a:gd name="T32" fmla="*/ 1361 w 2268"/>
                <a:gd name="T33" fmla="*/ 454 h 2835"/>
                <a:gd name="T34" fmla="*/ 1474 w 2268"/>
                <a:gd name="T35" fmla="*/ 227 h 2835"/>
                <a:gd name="T36" fmla="*/ 1587 w 2268"/>
                <a:gd name="T37" fmla="*/ 0 h 2835"/>
                <a:gd name="T38" fmla="*/ 1701 w 2268"/>
                <a:gd name="T39" fmla="*/ 113 h 2835"/>
                <a:gd name="T40" fmla="*/ 1814 w 2268"/>
                <a:gd name="T41" fmla="*/ 454 h 2835"/>
                <a:gd name="T42" fmla="*/ 1928 w 2268"/>
                <a:gd name="T43" fmla="*/ 340 h 2835"/>
                <a:gd name="T44" fmla="*/ 2268 w 2268"/>
                <a:gd name="T45" fmla="*/ 567 h 2835"/>
                <a:gd name="T46" fmla="*/ 2154 w 2268"/>
                <a:gd name="T47" fmla="*/ 794 h 2835"/>
                <a:gd name="T48" fmla="*/ 2041 w 2268"/>
                <a:gd name="T49" fmla="*/ 1588 h 2835"/>
                <a:gd name="T50" fmla="*/ 2154 w 2268"/>
                <a:gd name="T51" fmla="*/ 1701 h 2835"/>
                <a:gd name="T52" fmla="*/ 1928 w 2268"/>
                <a:gd name="T53" fmla="*/ 2041 h 2835"/>
                <a:gd name="T54" fmla="*/ 1701 w 2268"/>
                <a:gd name="T55" fmla="*/ 1928 h 2835"/>
                <a:gd name="T56" fmla="*/ 1247 w 2268"/>
                <a:gd name="T57" fmla="*/ 2155 h 2835"/>
                <a:gd name="T58" fmla="*/ 1134 w 2268"/>
                <a:gd name="T59" fmla="*/ 2268 h 2835"/>
                <a:gd name="T60" fmla="*/ 794 w 2268"/>
                <a:gd name="T61" fmla="*/ 2381 h 2835"/>
                <a:gd name="T62" fmla="*/ 680 w 2268"/>
                <a:gd name="T63" fmla="*/ 2495 h 2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268" h="2835">
                  <a:moveTo>
                    <a:pt x="794" y="2495"/>
                  </a:moveTo>
                  <a:lnTo>
                    <a:pt x="794" y="2835"/>
                  </a:lnTo>
                  <a:lnTo>
                    <a:pt x="567" y="2835"/>
                  </a:lnTo>
                  <a:lnTo>
                    <a:pt x="567" y="2722"/>
                  </a:lnTo>
                  <a:lnTo>
                    <a:pt x="453" y="2722"/>
                  </a:lnTo>
                  <a:lnTo>
                    <a:pt x="453" y="2495"/>
                  </a:lnTo>
                  <a:lnTo>
                    <a:pt x="340" y="2495"/>
                  </a:lnTo>
                  <a:lnTo>
                    <a:pt x="340" y="2722"/>
                  </a:lnTo>
                  <a:lnTo>
                    <a:pt x="0" y="2722"/>
                  </a:lnTo>
                  <a:lnTo>
                    <a:pt x="0" y="2608"/>
                  </a:lnTo>
                  <a:lnTo>
                    <a:pt x="113" y="2608"/>
                  </a:lnTo>
                  <a:lnTo>
                    <a:pt x="113" y="2495"/>
                  </a:lnTo>
                  <a:lnTo>
                    <a:pt x="227" y="2495"/>
                  </a:lnTo>
                  <a:lnTo>
                    <a:pt x="227" y="2155"/>
                  </a:lnTo>
                  <a:lnTo>
                    <a:pt x="340" y="2155"/>
                  </a:lnTo>
                  <a:lnTo>
                    <a:pt x="340" y="1814"/>
                  </a:lnTo>
                  <a:lnTo>
                    <a:pt x="453" y="1814"/>
                  </a:lnTo>
                  <a:lnTo>
                    <a:pt x="453" y="1588"/>
                  </a:lnTo>
                  <a:lnTo>
                    <a:pt x="680" y="1588"/>
                  </a:lnTo>
                  <a:lnTo>
                    <a:pt x="680" y="1474"/>
                  </a:lnTo>
                  <a:lnTo>
                    <a:pt x="907" y="1474"/>
                  </a:lnTo>
                  <a:lnTo>
                    <a:pt x="907" y="1361"/>
                  </a:lnTo>
                  <a:lnTo>
                    <a:pt x="1020" y="1361"/>
                  </a:lnTo>
                  <a:lnTo>
                    <a:pt x="1020" y="1134"/>
                  </a:lnTo>
                  <a:lnTo>
                    <a:pt x="1134" y="1134"/>
                  </a:lnTo>
                  <a:lnTo>
                    <a:pt x="1134" y="1021"/>
                  </a:lnTo>
                  <a:lnTo>
                    <a:pt x="1247" y="1021"/>
                  </a:lnTo>
                  <a:lnTo>
                    <a:pt x="1247" y="794"/>
                  </a:lnTo>
                  <a:lnTo>
                    <a:pt x="1020" y="794"/>
                  </a:lnTo>
                  <a:lnTo>
                    <a:pt x="1020" y="680"/>
                  </a:lnTo>
                  <a:lnTo>
                    <a:pt x="1134" y="680"/>
                  </a:lnTo>
                  <a:lnTo>
                    <a:pt x="1134" y="567"/>
                  </a:lnTo>
                  <a:lnTo>
                    <a:pt x="1361" y="567"/>
                  </a:lnTo>
                  <a:lnTo>
                    <a:pt x="1361" y="454"/>
                  </a:lnTo>
                  <a:lnTo>
                    <a:pt x="1474" y="454"/>
                  </a:lnTo>
                  <a:lnTo>
                    <a:pt x="1474" y="227"/>
                  </a:lnTo>
                  <a:lnTo>
                    <a:pt x="1587" y="227"/>
                  </a:lnTo>
                  <a:lnTo>
                    <a:pt x="1587" y="0"/>
                  </a:lnTo>
                  <a:lnTo>
                    <a:pt x="1701" y="0"/>
                  </a:lnTo>
                  <a:lnTo>
                    <a:pt x="1701" y="113"/>
                  </a:lnTo>
                  <a:lnTo>
                    <a:pt x="1814" y="113"/>
                  </a:lnTo>
                  <a:lnTo>
                    <a:pt x="1814" y="454"/>
                  </a:lnTo>
                  <a:lnTo>
                    <a:pt x="1928" y="454"/>
                  </a:lnTo>
                  <a:lnTo>
                    <a:pt x="1928" y="340"/>
                  </a:lnTo>
                  <a:lnTo>
                    <a:pt x="2268" y="340"/>
                  </a:lnTo>
                  <a:lnTo>
                    <a:pt x="2268" y="567"/>
                  </a:lnTo>
                  <a:lnTo>
                    <a:pt x="2154" y="567"/>
                  </a:lnTo>
                  <a:lnTo>
                    <a:pt x="2154" y="794"/>
                  </a:lnTo>
                  <a:lnTo>
                    <a:pt x="2041" y="794"/>
                  </a:lnTo>
                  <a:lnTo>
                    <a:pt x="2041" y="1588"/>
                  </a:lnTo>
                  <a:lnTo>
                    <a:pt x="2154" y="1588"/>
                  </a:lnTo>
                  <a:lnTo>
                    <a:pt x="2154" y="1701"/>
                  </a:lnTo>
                  <a:lnTo>
                    <a:pt x="1928" y="1701"/>
                  </a:lnTo>
                  <a:lnTo>
                    <a:pt x="1928" y="2041"/>
                  </a:lnTo>
                  <a:lnTo>
                    <a:pt x="1701" y="2041"/>
                  </a:lnTo>
                  <a:lnTo>
                    <a:pt x="1701" y="1928"/>
                  </a:lnTo>
                  <a:lnTo>
                    <a:pt x="1247" y="1928"/>
                  </a:lnTo>
                  <a:lnTo>
                    <a:pt x="1247" y="2155"/>
                  </a:lnTo>
                  <a:lnTo>
                    <a:pt x="1134" y="2155"/>
                  </a:lnTo>
                  <a:lnTo>
                    <a:pt x="1134" y="2268"/>
                  </a:lnTo>
                  <a:lnTo>
                    <a:pt x="794" y="2268"/>
                  </a:lnTo>
                  <a:lnTo>
                    <a:pt x="794" y="2381"/>
                  </a:lnTo>
                  <a:lnTo>
                    <a:pt x="680" y="2381"/>
                  </a:lnTo>
                  <a:lnTo>
                    <a:pt x="680" y="2495"/>
                  </a:lnTo>
                  <a:lnTo>
                    <a:pt x="794" y="249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1" name="Freeform 135"/>
            <p:cNvSpPr>
              <a:spLocks/>
            </p:cNvSpPr>
            <p:nvPr/>
          </p:nvSpPr>
          <p:spPr bwMode="auto">
            <a:xfrm>
              <a:off x="3238" y="3251"/>
              <a:ext cx="1021" cy="907"/>
            </a:xfrm>
            <a:custGeom>
              <a:avLst/>
              <a:gdLst>
                <a:gd name="T0" fmla="*/ 681 w 1021"/>
                <a:gd name="T1" fmla="*/ 907 h 907"/>
                <a:gd name="T2" fmla="*/ 340 w 1021"/>
                <a:gd name="T3" fmla="*/ 907 h 907"/>
                <a:gd name="T4" fmla="*/ 340 w 1021"/>
                <a:gd name="T5" fmla="*/ 680 h 907"/>
                <a:gd name="T6" fmla="*/ 114 w 1021"/>
                <a:gd name="T7" fmla="*/ 680 h 907"/>
                <a:gd name="T8" fmla="*/ 114 w 1021"/>
                <a:gd name="T9" fmla="*/ 567 h 907"/>
                <a:gd name="T10" fmla="*/ 0 w 1021"/>
                <a:gd name="T11" fmla="*/ 567 h 907"/>
                <a:gd name="T12" fmla="*/ 0 w 1021"/>
                <a:gd name="T13" fmla="*/ 453 h 907"/>
                <a:gd name="T14" fmla="*/ 114 w 1021"/>
                <a:gd name="T15" fmla="*/ 453 h 907"/>
                <a:gd name="T16" fmla="*/ 114 w 1021"/>
                <a:gd name="T17" fmla="*/ 340 h 907"/>
                <a:gd name="T18" fmla="*/ 454 w 1021"/>
                <a:gd name="T19" fmla="*/ 340 h 907"/>
                <a:gd name="T20" fmla="*/ 454 w 1021"/>
                <a:gd name="T21" fmla="*/ 227 h 907"/>
                <a:gd name="T22" fmla="*/ 567 w 1021"/>
                <a:gd name="T23" fmla="*/ 227 h 907"/>
                <a:gd name="T24" fmla="*/ 567 w 1021"/>
                <a:gd name="T25" fmla="*/ 0 h 907"/>
                <a:gd name="T26" fmla="*/ 907 w 1021"/>
                <a:gd name="T27" fmla="*/ 0 h 907"/>
                <a:gd name="T28" fmla="*/ 907 w 1021"/>
                <a:gd name="T29" fmla="*/ 453 h 907"/>
                <a:gd name="T30" fmla="*/ 1021 w 1021"/>
                <a:gd name="T31" fmla="*/ 453 h 907"/>
                <a:gd name="T32" fmla="*/ 1021 w 1021"/>
                <a:gd name="T33" fmla="*/ 567 h 907"/>
                <a:gd name="T34" fmla="*/ 794 w 1021"/>
                <a:gd name="T35" fmla="*/ 567 h 907"/>
                <a:gd name="T36" fmla="*/ 794 w 1021"/>
                <a:gd name="T37" fmla="*/ 680 h 907"/>
                <a:gd name="T38" fmla="*/ 681 w 1021"/>
                <a:gd name="T39" fmla="*/ 680 h 907"/>
                <a:gd name="T40" fmla="*/ 681 w 1021"/>
                <a:gd name="T41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1" h="907">
                  <a:moveTo>
                    <a:pt x="681" y="907"/>
                  </a:moveTo>
                  <a:lnTo>
                    <a:pt x="340" y="907"/>
                  </a:lnTo>
                  <a:lnTo>
                    <a:pt x="340" y="680"/>
                  </a:lnTo>
                  <a:lnTo>
                    <a:pt x="114" y="680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453"/>
                  </a:lnTo>
                  <a:lnTo>
                    <a:pt x="114" y="453"/>
                  </a:lnTo>
                  <a:lnTo>
                    <a:pt x="114" y="340"/>
                  </a:lnTo>
                  <a:lnTo>
                    <a:pt x="454" y="340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0"/>
                  </a:lnTo>
                  <a:lnTo>
                    <a:pt x="907" y="0"/>
                  </a:lnTo>
                  <a:lnTo>
                    <a:pt x="907" y="453"/>
                  </a:lnTo>
                  <a:lnTo>
                    <a:pt x="1021" y="453"/>
                  </a:lnTo>
                  <a:lnTo>
                    <a:pt x="1021" y="567"/>
                  </a:lnTo>
                  <a:lnTo>
                    <a:pt x="794" y="567"/>
                  </a:lnTo>
                  <a:lnTo>
                    <a:pt x="794" y="680"/>
                  </a:lnTo>
                  <a:lnTo>
                    <a:pt x="681" y="680"/>
                  </a:lnTo>
                  <a:lnTo>
                    <a:pt x="681" y="90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2" name="Freeform 137"/>
            <p:cNvSpPr>
              <a:spLocks/>
            </p:cNvSpPr>
            <p:nvPr/>
          </p:nvSpPr>
          <p:spPr bwMode="auto">
            <a:xfrm>
              <a:off x="4826" y="4158"/>
              <a:ext cx="340" cy="340"/>
            </a:xfrm>
            <a:custGeom>
              <a:avLst/>
              <a:gdLst>
                <a:gd name="T0" fmla="*/ 227 w 340"/>
                <a:gd name="T1" fmla="*/ 0 h 340"/>
                <a:gd name="T2" fmla="*/ 340 w 340"/>
                <a:gd name="T3" fmla="*/ 0 h 340"/>
                <a:gd name="T4" fmla="*/ 340 w 340"/>
                <a:gd name="T5" fmla="*/ 227 h 340"/>
                <a:gd name="T6" fmla="*/ 227 w 340"/>
                <a:gd name="T7" fmla="*/ 227 h 340"/>
                <a:gd name="T8" fmla="*/ 227 w 340"/>
                <a:gd name="T9" fmla="*/ 340 h 340"/>
                <a:gd name="T10" fmla="*/ 0 w 340"/>
                <a:gd name="T11" fmla="*/ 340 h 340"/>
                <a:gd name="T12" fmla="*/ 0 w 340"/>
                <a:gd name="T13" fmla="*/ 227 h 340"/>
                <a:gd name="T14" fmla="*/ 113 w 340"/>
                <a:gd name="T15" fmla="*/ 227 h 340"/>
                <a:gd name="T16" fmla="*/ 113 w 340"/>
                <a:gd name="T17" fmla="*/ 113 h 340"/>
                <a:gd name="T18" fmla="*/ 227 w 340"/>
                <a:gd name="T19" fmla="*/ 113 h 340"/>
                <a:gd name="T20" fmla="*/ 227 w 340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340">
                  <a:moveTo>
                    <a:pt x="227" y="0"/>
                  </a:moveTo>
                  <a:lnTo>
                    <a:pt x="340" y="0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3" name="Freeform 138"/>
            <p:cNvSpPr>
              <a:spLocks/>
            </p:cNvSpPr>
            <p:nvPr/>
          </p:nvSpPr>
          <p:spPr bwMode="auto">
            <a:xfrm>
              <a:off x="5053" y="3478"/>
              <a:ext cx="340" cy="680"/>
            </a:xfrm>
            <a:custGeom>
              <a:avLst/>
              <a:gdLst>
                <a:gd name="T0" fmla="*/ 0 w 340"/>
                <a:gd name="T1" fmla="*/ 567 h 680"/>
                <a:gd name="T2" fmla="*/ 0 w 340"/>
                <a:gd name="T3" fmla="*/ 453 h 680"/>
                <a:gd name="T4" fmla="*/ 113 w 340"/>
                <a:gd name="T5" fmla="*/ 453 h 680"/>
                <a:gd name="T6" fmla="*/ 113 w 340"/>
                <a:gd name="T7" fmla="*/ 226 h 680"/>
                <a:gd name="T8" fmla="*/ 0 w 340"/>
                <a:gd name="T9" fmla="*/ 226 h 680"/>
                <a:gd name="T10" fmla="*/ 0 w 340"/>
                <a:gd name="T11" fmla="*/ 0 h 680"/>
                <a:gd name="T12" fmla="*/ 226 w 340"/>
                <a:gd name="T13" fmla="*/ 0 h 680"/>
                <a:gd name="T14" fmla="*/ 226 w 340"/>
                <a:gd name="T15" fmla="*/ 113 h 680"/>
                <a:gd name="T16" fmla="*/ 340 w 340"/>
                <a:gd name="T17" fmla="*/ 113 h 680"/>
                <a:gd name="T18" fmla="*/ 340 w 340"/>
                <a:gd name="T19" fmla="*/ 453 h 680"/>
                <a:gd name="T20" fmla="*/ 340 w 340"/>
                <a:gd name="T21" fmla="*/ 680 h 680"/>
                <a:gd name="T22" fmla="*/ 113 w 340"/>
                <a:gd name="T23" fmla="*/ 680 h 680"/>
                <a:gd name="T24" fmla="*/ 113 w 340"/>
                <a:gd name="T25" fmla="*/ 567 h 680"/>
                <a:gd name="T26" fmla="*/ 0 w 340"/>
                <a:gd name="T27" fmla="*/ 567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0" h="680">
                  <a:moveTo>
                    <a:pt x="0" y="567"/>
                  </a:moveTo>
                  <a:lnTo>
                    <a:pt x="0" y="453"/>
                  </a:lnTo>
                  <a:lnTo>
                    <a:pt x="113" y="453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0"/>
                  </a:lnTo>
                  <a:lnTo>
                    <a:pt x="226" y="0"/>
                  </a:lnTo>
                  <a:lnTo>
                    <a:pt x="226" y="113"/>
                  </a:lnTo>
                  <a:lnTo>
                    <a:pt x="340" y="113"/>
                  </a:lnTo>
                  <a:lnTo>
                    <a:pt x="340" y="453"/>
                  </a:lnTo>
                  <a:lnTo>
                    <a:pt x="340" y="680"/>
                  </a:lnTo>
                  <a:lnTo>
                    <a:pt x="113" y="680"/>
                  </a:lnTo>
                  <a:lnTo>
                    <a:pt x="113" y="567"/>
                  </a:lnTo>
                  <a:lnTo>
                    <a:pt x="0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4" name="Freeform 140"/>
            <p:cNvSpPr>
              <a:spLocks/>
            </p:cNvSpPr>
            <p:nvPr/>
          </p:nvSpPr>
          <p:spPr bwMode="auto">
            <a:xfrm>
              <a:off x="5506" y="5179"/>
              <a:ext cx="227" cy="226"/>
            </a:xfrm>
            <a:custGeom>
              <a:avLst/>
              <a:gdLst>
                <a:gd name="T0" fmla="*/ 0 w 227"/>
                <a:gd name="T1" fmla="*/ 0 h 226"/>
                <a:gd name="T2" fmla="*/ 0 w 227"/>
                <a:gd name="T3" fmla="*/ 226 h 226"/>
                <a:gd name="T4" fmla="*/ 114 w 227"/>
                <a:gd name="T5" fmla="*/ 226 h 226"/>
                <a:gd name="T6" fmla="*/ 114 w 227"/>
                <a:gd name="T7" fmla="*/ 113 h 226"/>
                <a:gd name="T8" fmla="*/ 227 w 227"/>
                <a:gd name="T9" fmla="*/ 113 h 226"/>
                <a:gd name="T10" fmla="*/ 227 w 227"/>
                <a:gd name="T11" fmla="*/ 0 h 226"/>
                <a:gd name="T12" fmla="*/ 0 w 227"/>
                <a:gd name="T1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6">
                  <a:moveTo>
                    <a:pt x="0" y="0"/>
                  </a:moveTo>
                  <a:lnTo>
                    <a:pt x="0" y="226"/>
                  </a:lnTo>
                  <a:lnTo>
                    <a:pt x="114" y="226"/>
                  </a:lnTo>
                  <a:lnTo>
                    <a:pt x="114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5" name="Freeform 141"/>
            <p:cNvSpPr>
              <a:spLocks/>
            </p:cNvSpPr>
            <p:nvPr/>
          </p:nvSpPr>
          <p:spPr bwMode="auto">
            <a:xfrm>
              <a:off x="5733" y="4838"/>
              <a:ext cx="113" cy="114"/>
            </a:xfrm>
            <a:custGeom>
              <a:avLst/>
              <a:gdLst>
                <a:gd name="T0" fmla="*/ 0 w 113"/>
                <a:gd name="T1" fmla="*/ 0 h 114"/>
                <a:gd name="T2" fmla="*/ 0 w 113"/>
                <a:gd name="T3" fmla="*/ 114 h 114"/>
                <a:gd name="T4" fmla="*/ 113 w 113"/>
                <a:gd name="T5" fmla="*/ 114 h 114"/>
                <a:gd name="T6" fmla="*/ 113 w 113"/>
                <a:gd name="T7" fmla="*/ 0 h 114"/>
                <a:gd name="T8" fmla="*/ 0 w 113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4">
                  <a:moveTo>
                    <a:pt x="0" y="0"/>
                  </a:move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6" name="Freeform 142"/>
            <p:cNvSpPr>
              <a:spLocks/>
            </p:cNvSpPr>
            <p:nvPr/>
          </p:nvSpPr>
          <p:spPr bwMode="auto">
            <a:xfrm>
              <a:off x="5960" y="4385"/>
              <a:ext cx="340" cy="453"/>
            </a:xfrm>
            <a:custGeom>
              <a:avLst/>
              <a:gdLst>
                <a:gd name="T0" fmla="*/ 0 w 340"/>
                <a:gd name="T1" fmla="*/ 0 h 453"/>
                <a:gd name="T2" fmla="*/ 227 w 340"/>
                <a:gd name="T3" fmla="*/ 0 h 453"/>
                <a:gd name="T4" fmla="*/ 227 w 340"/>
                <a:gd name="T5" fmla="*/ 227 h 453"/>
                <a:gd name="T6" fmla="*/ 340 w 340"/>
                <a:gd name="T7" fmla="*/ 227 h 453"/>
                <a:gd name="T8" fmla="*/ 340 w 340"/>
                <a:gd name="T9" fmla="*/ 453 h 453"/>
                <a:gd name="T10" fmla="*/ 227 w 340"/>
                <a:gd name="T11" fmla="*/ 453 h 453"/>
                <a:gd name="T12" fmla="*/ 227 w 340"/>
                <a:gd name="T13" fmla="*/ 340 h 453"/>
                <a:gd name="T14" fmla="*/ 113 w 340"/>
                <a:gd name="T15" fmla="*/ 340 h 453"/>
                <a:gd name="T16" fmla="*/ 113 w 340"/>
                <a:gd name="T17" fmla="*/ 227 h 453"/>
                <a:gd name="T18" fmla="*/ 0 w 340"/>
                <a:gd name="T19" fmla="*/ 227 h 453"/>
                <a:gd name="T20" fmla="*/ 0 w 340"/>
                <a:gd name="T21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453">
                  <a:moveTo>
                    <a:pt x="0" y="0"/>
                  </a:moveTo>
                  <a:lnTo>
                    <a:pt x="227" y="0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7" name="Freeform 143"/>
            <p:cNvSpPr>
              <a:spLocks/>
            </p:cNvSpPr>
            <p:nvPr/>
          </p:nvSpPr>
          <p:spPr bwMode="auto">
            <a:xfrm>
              <a:off x="5733" y="4158"/>
              <a:ext cx="340" cy="454"/>
            </a:xfrm>
            <a:custGeom>
              <a:avLst/>
              <a:gdLst>
                <a:gd name="T0" fmla="*/ 340 w 340"/>
                <a:gd name="T1" fmla="*/ 0 h 454"/>
                <a:gd name="T2" fmla="*/ 340 w 340"/>
                <a:gd name="T3" fmla="*/ 227 h 454"/>
                <a:gd name="T4" fmla="*/ 227 w 340"/>
                <a:gd name="T5" fmla="*/ 227 h 454"/>
                <a:gd name="T6" fmla="*/ 227 w 340"/>
                <a:gd name="T7" fmla="*/ 454 h 454"/>
                <a:gd name="T8" fmla="*/ 113 w 340"/>
                <a:gd name="T9" fmla="*/ 454 h 454"/>
                <a:gd name="T10" fmla="*/ 113 w 340"/>
                <a:gd name="T11" fmla="*/ 340 h 454"/>
                <a:gd name="T12" fmla="*/ 0 w 340"/>
                <a:gd name="T13" fmla="*/ 340 h 454"/>
                <a:gd name="T14" fmla="*/ 0 w 340"/>
                <a:gd name="T15" fmla="*/ 0 h 454"/>
                <a:gd name="T16" fmla="*/ 227 w 340"/>
                <a:gd name="T17" fmla="*/ 0 h 454"/>
                <a:gd name="T18" fmla="*/ 340 w 340"/>
                <a:gd name="T1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454">
                  <a:moveTo>
                    <a:pt x="340" y="0"/>
                  </a:moveTo>
                  <a:lnTo>
                    <a:pt x="340" y="227"/>
                  </a:lnTo>
                  <a:lnTo>
                    <a:pt x="227" y="227"/>
                  </a:lnTo>
                  <a:lnTo>
                    <a:pt x="227" y="454"/>
                  </a:lnTo>
                  <a:lnTo>
                    <a:pt x="113" y="454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8" name="Freeform 144"/>
            <p:cNvSpPr>
              <a:spLocks/>
            </p:cNvSpPr>
            <p:nvPr/>
          </p:nvSpPr>
          <p:spPr bwMode="auto">
            <a:xfrm>
              <a:off x="5279" y="3931"/>
              <a:ext cx="681" cy="567"/>
            </a:xfrm>
            <a:custGeom>
              <a:avLst/>
              <a:gdLst>
                <a:gd name="T0" fmla="*/ 567 w 681"/>
                <a:gd name="T1" fmla="*/ 0 h 567"/>
                <a:gd name="T2" fmla="*/ 341 w 681"/>
                <a:gd name="T3" fmla="*/ 0 h 567"/>
                <a:gd name="T4" fmla="*/ 341 w 681"/>
                <a:gd name="T5" fmla="*/ 114 h 567"/>
                <a:gd name="T6" fmla="*/ 114 w 681"/>
                <a:gd name="T7" fmla="*/ 114 h 567"/>
                <a:gd name="T8" fmla="*/ 114 w 681"/>
                <a:gd name="T9" fmla="*/ 227 h 567"/>
                <a:gd name="T10" fmla="*/ 0 w 681"/>
                <a:gd name="T11" fmla="*/ 227 h 567"/>
                <a:gd name="T12" fmla="*/ 0 w 681"/>
                <a:gd name="T13" fmla="*/ 340 h 567"/>
                <a:gd name="T14" fmla="*/ 114 w 681"/>
                <a:gd name="T15" fmla="*/ 340 h 567"/>
                <a:gd name="T16" fmla="*/ 114 w 681"/>
                <a:gd name="T17" fmla="*/ 454 h 567"/>
                <a:gd name="T18" fmla="*/ 341 w 681"/>
                <a:gd name="T19" fmla="*/ 454 h 567"/>
                <a:gd name="T20" fmla="*/ 341 w 681"/>
                <a:gd name="T21" fmla="*/ 567 h 567"/>
                <a:gd name="T22" fmla="*/ 454 w 681"/>
                <a:gd name="T23" fmla="*/ 567 h 567"/>
                <a:gd name="T24" fmla="*/ 454 w 681"/>
                <a:gd name="T25" fmla="*/ 227 h 567"/>
                <a:gd name="T26" fmla="*/ 681 w 681"/>
                <a:gd name="T27" fmla="*/ 227 h 567"/>
                <a:gd name="T28" fmla="*/ 681 w 681"/>
                <a:gd name="T29" fmla="*/ 114 h 567"/>
                <a:gd name="T30" fmla="*/ 567 w 681"/>
                <a:gd name="T31" fmla="*/ 114 h 567"/>
                <a:gd name="T32" fmla="*/ 567 w 681"/>
                <a:gd name="T3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1" h="567">
                  <a:moveTo>
                    <a:pt x="567" y="0"/>
                  </a:moveTo>
                  <a:lnTo>
                    <a:pt x="341" y="0"/>
                  </a:lnTo>
                  <a:lnTo>
                    <a:pt x="341" y="114"/>
                  </a:lnTo>
                  <a:lnTo>
                    <a:pt x="114" y="114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454"/>
                  </a:lnTo>
                  <a:lnTo>
                    <a:pt x="341" y="454"/>
                  </a:lnTo>
                  <a:lnTo>
                    <a:pt x="341" y="567"/>
                  </a:lnTo>
                  <a:lnTo>
                    <a:pt x="454" y="567"/>
                  </a:lnTo>
                  <a:lnTo>
                    <a:pt x="454" y="227"/>
                  </a:lnTo>
                  <a:lnTo>
                    <a:pt x="681" y="227"/>
                  </a:lnTo>
                  <a:lnTo>
                    <a:pt x="681" y="114"/>
                  </a:lnTo>
                  <a:lnTo>
                    <a:pt x="567" y="114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9" name="Freeform 146"/>
            <p:cNvSpPr>
              <a:spLocks/>
            </p:cNvSpPr>
            <p:nvPr/>
          </p:nvSpPr>
          <p:spPr bwMode="auto">
            <a:xfrm>
              <a:off x="6527" y="5065"/>
              <a:ext cx="453" cy="227"/>
            </a:xfrm>
            <a:custGeom>
              <a:avLst/>
              <a:gdLst>
                <a:gd name="T0" fmla="*/ 0 w 453"/>
                <a:gd name="T1" fmla="*/ 0 h 227"/>
                <a:gd name="T2" fmla="*/ 227 w 453"/>
                <a:gd name="T3" fmla="*/ 0 h 227"/>
                <a:gd name="T4" fmla="*/ 227 w 453"/>
                <a:gd name="T5" fmla="*/ 114 h 227"/>
                <a:gd name="T6" fmla="*/ 453 w 453"/>
                <a:gd name="T7" fmla="*/ 114 h 227"/>
                <a:gd name="T8" fmla="*/ 453 w 453"/>
                <a:gd name="T9" fmla="*/ 227 h 227"/>
                <a:gd name="T10" fmla="*/ 113 w 453"/>
                <a:gd name="T11" fmla="*/ 227 h 227"/>
                <a:gd name="T12" fmla="*/ 113 w 453"/>
                <a:gd name="T13" fmla="*/ 114 h 227"/>
                <a:gd name="T14" fmla="*/ 0 w 453"/>
                <a:gd name="T15" fmla="*/ 114 h 227"/>
                <a:gd name="T16" fmla="*/ 0 w 453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3" h="227">
                  <a:moveTo>
                    <a:pt x="0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453" y="114"/>
                  </a:lnTo>
                  <a:lnTo>
                    <a:pt x="453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0" name="Freeform 147"/>
            <p:cNvSpPr>
              <a:spLocks/>
            </p:cNvSpPr>
            <p:nvPr/>
          </p:nvSpPr>
          <p:spPr bwMode="auto">
            <a:xfrm>
              <a:off x="5960" y="4838"/>
              <a:ext cx="453" cy="454"/>
            </a:xfrm>
            <a:custGeom>
              <a:avLst/>
              <a:gdLst>
                <a:gd name="T0" fmla="*/ 453 w 453"/>
                <a:gd name="T1" fmla="*/ 0 h 454"/>
                <a:gd name="T2" fmla="*/ 227 w 453"/>
                <a:gd name="T3" fmla="*/ 0 h 454"/>
                <a:gd name="T4" fmla="*/ 227 w 453"/>
                <a:gd name="T5" fmla="*/ 114 h 454"/>
                <a:gd name="T6" fmla="*/ 113 w 453"/>
                <a:gd name="T7" fmla="*/ 114 h 454"/>
                <a:gd name="T8" fmla="*/ 113 w 453"/>
                <a:gd name="T9" fmla="*/ 227 h 454"/>
                <a:gd name="T10" fmla="*/ 0 w 453"/>
                <a:gd name="T11" fmla="*/ 227 h 454"/>
                <a:gd name="T12" fmla="*/ 0 w 453"/>
                <a:gd name="T13" fmla="*/ 454 h 454"/>
                <a:gd name="T14" fmla="*/ 113 w 453"/>
                <a:gd name="T15" fmla="*/ 454 h 454"/>
                <a:gd name="T16" fmla="*/ 113 w 453"/>
                <a:gd name="T17" fmla="*/ 341 h 454"/>
                <a:gd name="T18" fmla="*/ 227 w 453"/>
                <a:gd name="T19" fmla="*/ 341 h 454"/>
                <a:gd name="T20" fmla="*/ 227 w 453"/>
                <a:gd name="T21" fmla="*/ 227 h 454"/>
                <a:gd name="T22" fmla="*/ 453 w 453"/>
                <a:gd name="T23" fmla="*/ 227 h 454"/>
                <a:gd name="T24" fmla="*/ 453 w 453"/>
                <a:gd name="T2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3" h="454">
                  <a:moveTo>
                    <a:pt x="453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341"/>
                  </a:lnTo>
                  <a:lnTo>
                    <a:pt x="227" y="341"/>
                  </a:lnTo>
                  <a:lnTo>
                    <a:pt x="227" y="227"/>
                  </a:lnTo>
                  <a:lnTo>
                    <a:pt x="453" y="227"/>
                  </a:lnTo>
                  <a:lnTo>
                    <a:pt x="45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1" name="Freeform 148"/>
            <p:cNvSpPr>
              <a:spLocks/>
            </p:cNvSpPr>
            <p:nvPr/>
          </p:nvSpPr>
          <p:spPr bwMode="auto">
            <a:xfrm>
              <a:off x="6073" y="3818"/>
              <a:ext cx="567" cy="1020"/>
            </a:xfrm>
            <a:custGeom>
              <a:avLst/>
              <a:gdLst>
                <a:gd name="T0" fmla="*/ 340 w 567"/>
                <a:gd name="T1" fmla="*/ 1020 h 1020"/>
                <a:gd name="T2" fmla="*/ 340 w 567"/>
                <a:gd name="T3" fmla="*/ 453 h 1020"/>
                <a:gd name="T4" fmla="*/ 567 w 567"/>
                <a:gd name="T5" fmla="*/ 453 h 1020"/>
                <a:gd name="T6" fmla="*/ 567 w 567"/>
                <a:gd name="T7" fmla="*/ 113 h 1020"/>
                <a:gd name="T8" fmla="*/ 340 w 567"/>
                <a:gd name="T9" fmla="*/ 113 h 1020"/>
                <a:gd name="T10" fmla="*/ 340 w 567"/>
                <a:gd name="T11" fmla="*/ 0 h 1020"/>
                <a:gd name="T12" fmla="*/ 0 w 567"/>
                <a:gd name="T13" fmla="*/ 0 h 1020"/>
                <a:gd name="T14" fmla="*/ 0 w 567"/>
                <a:gd name="T15" fmla="*/ 567 h 1020"/>
                <a:gd name="T16" fmla="*/ 114 w 567"/>
                <a:gd name="T17" fmla="*/ 567 h 1020"/>
                <a:gd name="T18" fmla="*/ 114 w 567"/>
                <a:gd name="T19" fmla="*/ 794 h 1020"/>
                <a:gd name="T20" fmla="*/ 227 w 567"/>
                <a:gd name="T21" fmla="*/ 794 h 1020"/>
                <a:gd name="T22" fmla="*/ 227 w 567"/>
                <a:gd name="T23" fmla="*/ 1020 h 1020"/>
                <a:gd name="T24" fmla="*/ 340 w 567"/>
                <a:gd name="T25" fmla="*/ 102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1020">
                  <a:moveTo>
                    <a:pt x="340" y="1020"/>
                  </a:moveTo>
                  <a:lnTo>
                    <a:pt x="340" y="453"/>
                  </a:lnTo>
                  <a:lnTo>
                    <a:pt x="567" y="453"/>
                  </a:lnTo>
                  <a:lnTo>
                    <a:pt x="56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0" y="0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794"/>
                  </a:lnTo>
                  <a:lnTo>
                    <a:pt x="227" y="794"/>
                  </a:lnTo>
                  <a:lnTo>
                    <a:pt x="227" y="1020"/>
                  </a:lnTo>
                  <a:lnTo>
                    <a:pt x="340" y="102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2" name="Rectangle 149"/>
            <p:cNvSpPr>
              <a:spLocks noChangeArrowheads="1"/>
            </p:cNvSpPr>
            <p:nvPr/>
          </p:nvSpPr>
          <p:spPr bwMode="auto">
            <a:xfrm>
              <a:off x="7547" y="3931"/>
              <a:ext cx="114" cy="114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3" name="Rectangle 150"/>
            <p:cNvSpPr>
              <a:spLocks noChangeArrowheads="1"/>
            </p:cNvSpPr>
            <p:nvPr/>
          </p:nvSpPr>
          <p:spPr bwMode="auto">
            <a:xfrm flipH="1">
              <a:off x="7207" y="4271"/>
              <a:ext cx="114" cy="114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4" name="Freeform 151"/>
            <p:cNvSpPr>
              <a:spLocks/>
            </p:cNvSpPr>
            <p:nvPr/>
          </p:nvSpPr>
          <p:spPr bwMode="auto">
            <a:xfrm>
              <a:off x="6527" y="4271"/>
              <a:ext cx="1361" cy="681"/>
            </a:xfrm>
            <a:custGeom>
              <a:avLst/>
              <a:gdLst>
                <a:gd name="T0" fmla="*/ 567 w 1361"/>
                <a:gd name="T1" fmla="*/ 114 h 681"/>
                <a:gd name="T2" fmla="*/ 340 w 1361"/>
                <a:gd name="T3" fmla="*/ 114 h 681"/>
                <a:gd name="T4" fmla="*/ 340 w 1361"/>
                <a:gd name="T5" fmla="*/ 0 h 681"/>
                <a:gd name="T6" fmla="*/ 113 w 1361"/>
                <a:gd name="T7" fmla="*/ 0 h 681"/>
                <a:gd name="T8" fmla="*/ 113 w 1361"/>
                <a:gd name="T9" fmla="*/ 114 h 681"/>
                <a:gd name="T10" fmla="*/ 0 w 1361"/>
                <a:gd name="T11" fmla="*/ 114 h 681"/>
                <a:gd name="T12" fmla="*/ 0 w 1361"/>
                <a:gd name="T13" fmla="*/ 454 h 681"/>
                <a:gd name="T14" fmla="*/ 113 w 1361"/>
                <a:gd name="T15" fmla="*/ 454 h 681"/>
                <a:gd name="T16" fmla="*/ 113 w 1361"/>
                <a:gd name="T17" fmla="*/ 567 h 681"/>
                <a:gd name="T18" fmla="*/ 453 w 1361"/>
                <a:gd name="T19" fmla="*/ 567 h 681"/>
                <a:gd name="T20" fmla="*/ 453 w 1361"/>
                <a:gd name="T21" fmla="*/ 454 h 681"/>
                <a:gd name="T22" fmla="*/ 680 w 1361"/>
                <a:gd name="T23" fmla="*/ 454 h 681"/>
                <a:gd name="T24" fmla="*/ 680 w 1361"/>
                <a:gd name="T25" fmla="*/ 681 h 681"/>
                <a:gd name="T26" fmla="*/ 907 w 1361"/>
                <a:gd name="T27" fmla="*/ 681 h 681"/>
                <a:gd name="T28" fmla="*/ 907 w 1361"/>
                <a:gd name="T29" fmla="*/ 341 h 681"/>
                <a:gd name="T30" fmla="*/ 1134 w 1361"/>
                <a:gd name="T31" fmla="*/ 341 h 681"/>
                <a:gd name="T32" fmla="*/ 1134 w 1361"/>
                <a:gd name="T33" fmla="*/ 227 h 681"/>
                <a:gd name="T34" fmla="*/ 1361 w 1361"/>
                <a:gd name="T35" fmla="*/ 227 h 681"/>
                <a:gd name="T36" fmla="*/ 1361 w 1361"/>
                <a:gd name="T37" fmla="*/ 114 h 681"/>
                <a:gd name="T38" fmla="*/ 1020 w 1361"/>
                <a:gd name="T39" fmla="*/ 114 h 681"/>
                <a:gd name="T40" fmla="*/ 1020 w 1361"/>
                <a:gd name="T41" fmla="*/ 227 h 681"/>
                <a:gd name="T42" fmla="*/ 794 w 1361"/>
                <a:gd name="T43" fmla="*/ 227 h 681"/>
                <a:gd name="T44" fmla="*/ 794 w 1361"/>
                <a:gd name="T45" fmla="*/ 341 h 681"/>
                <a:gd name="T46" fmla="*/ 680 w 1361"/>
                <a:gd name="T47" fmla="*/ 341 h 681"/>
                <a:gd name="T48" fmla="*/ 680 w 1361"/>
                <a:gd name="T49" fmla="*/ 227 h 681"/>
                <a:gd name="T50" fmla="*/ 567 w 1361"/>
                <a:gd name="T51" fmla="*/ 227 h 681"/>
                <a:gd name="T52" fmla="*/ 567 w 1361"/>
                <a:gd name="T53" fmla="*/ 11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61" h="681">
                  <a:moveTo>
                    <a:pt x="567" y="114"/>
                  </a:moveTo>
                  <a:lnTo>
                    <a:pt x="340" y="114"/>
                  </a:lnTo>
                  <a:lnTo>
                    <a:pt x="340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453" y="567"/>
                  </a:lnTo>
                  <a:lnTo>
                    <a:pt x="453" y="454"/>
                  </a:lnTo>
                  <a:lnTo>
                    <a:pt x="680" y="454"/>
                  </a:lnTo>
                  <a:lnTo>
                    <a:pt x="680" y="681"/>
                  </a:lnTo>
                  <a:lnTo>
                    <a:pt x="907" y="681"/>
                  </a:lnTo>
                  <a:lnTo>
                    <a:pt x="907" y="341"/>
                  </a:lnTo>
                  <a:lnTo>
                    <a:pt x="1134" y="341"/>
                  </a:lnTo>
                  <a:lnTo>
                    <a:pt x="1134" y="227"/>
                  </a:lnTo>
                  <a:lnTo>
                    <a:pt x="1361" y="227"/>
                  </a:lnTo>
                  <a:lnTo>
                    <a:pt x="1361" y="114"/>
                  </a:lnTo>
                  <a:lnTo>
                    <a:pt x="1020" y="114"/>
                  </a:lnTo>
                  <a:lnTo>
                    <a:pt x="1020" y="227"/>
                  </a:lnTo>
                  <a:lnTo>
                    <a:pt x="794" y="227"/>
                  </a:lnTo>
                  <a:lnTo>
                    <a:pt x="794" y="341"/>
                  </a:lnTo>
                  <a:lnTo>
                    <a:pt x="680" y="341"/>
                  </a:lnTo>
                  <a:lnTo>
                    <a:pt x="680" y="227"/>
                  </a:lnTo>
                  <a:lnTo>
                    <a:pt x="567" y="227"/>
                  </a:lnTo>
                  <a:lnTo>
                    <a:pt x="567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5" name="Freeform 152"/>
            <p:cNvSpPr>
              <a:spLocks/>
            </p:cNvSpPr>
            <p:nvPr/>
          </p:nvSpPr>
          <p:spPr bwMode="auto">
            <a:xfrm>
              <a:off x="6640" y="2911"/>
              <a:ext cx="227" cy="226"/>
            </a:xfrm>
            <a:custGeom>
              <a:avLst/>
              <a:gdLst>
                <a:gd name="T0" fmla="*/ 227 w 227"/>
                <a:gd name="T1" fmla="*/ 0 h 226"/>
                <a:gd name="T2" fmla="*/ 0 w 227"/>
                <a:gd name="T3" fmla="*/ 0 h 226"/>
                <a:gd name="T4" fmla="*/ 0 w 227"/>
                <a:gd name="T5" fmla="*/ 226 h 226"/>
                <a:gd name="T6" fmla="*/ 114 w 227"/>
                <a:gd name="T7" fmla="*/ 226 h 226"/>
                <a:gd name="T8" fmla="*/ 114 w 227"/>
                <a:gd name="T9" fmla="*/ 113 h 226"/>
                <a:gd name="T10" fmla="*/ 227 w 227"/>
                <a:gd name="T11" fmla="*/ 113 h 226"/>
                <a:gd name="T12" fmla="*/ 227 w 227"/>
                <a:gd name="T1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6">
                  <a:moveTo>
                    <a:pt x="227" y="0"/>
                  </a:moveTo>
                  <a:lnTo>
                    <a:pt x="0" y="0"/>
                  </a:lnTo>
                  <a:lnTo>
                    <a:pt x="0" y="226"/>
                  </a:lnTo>
                  <a:lnTo>
                    <a:pt x="114" y="226"/>
                  </a:lnTo>
                  <a:lnTo>
                    <a:pt x="114" y="113"/>
                  </a:lnTo>
                  <a:lnTo>
                    <a:pt x="227" y="113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6" name="Freeform 153"/>
            <p:cNvSpPr>
              <a:spLocks/>
            </p:cNvSpPr>
            <p:nvPr/>
          </p:nvSpPr>
          <p:spPr bwMode="auto">
            <a:xfrm>
              <a:off x="5166" y="1550"/>
              <a:ext cx="1701" cy="2608"/>
            </a:xfrm>
            <a:custGeom>
              <a:avLst/>
              <a:gdLst>
                <a:gd name="T0" fmla="*/ 907 w 1701"/>
                <a:gd name="T1" fmla="*/ 2608 h 2608"/>
                <a:gd name="T2" fmla="*/ 794 w 1701"/>
                <a:gd name="T3" fmla="*/ 2608 h 2608"/>
                <a:gd name="T4" fmla="*/ 794 w 1701"/>
                <a:gd name="T5" fmla="*/ 2495 h 2608"/>
                <a:gd name="T6" fmla="*/ 680 w 1701"/>
                <a:gd name="T7" fmla="*/ 2495 h 2608"/>
                <a:gd name="T8" fmla="*/ 680 w 1701"/>
                <a:gd name="T9" fmla="*/ 2154 h 2608"/>
                <a:gd name="T10" fmla="*/ 567 w 1701"/>
                <a:gd name="T11" fmla="*/ 2154 h 2608"/>
                <a:gd name="T12" fmla="*/ 567 w 1701"/>
                <a:gd name="T13" fmla="*/ 2041 h 2608"/>
                <a:gd name="T14" fmla="*/ 454 w 1701"/>
                <a:gd name="T15" fmla="*/ 2041 h 2608"/>
                <a:gd name="T16" fmla="*/ 454 w 1701"/>
                <a:gd name="T17" fmla="*/ 1814 h 2608"/>
                <a:gd name="T18" fmla="*/ 340 w 1701"/>
                <a:gd name="T19" fmla="*/ 1814 h 2608"/>
                <a:gd name="T20" fmla="*/ 340 w 1701"/>
                <a:gd name="T21" fmla="*/ 1587 h 2608"/>
                <a:gd name="T22" fmla="*/ 454 w 1701"/>
                <a:gd name="T23" fmla="*/ 1587 h 2608"/>
                <a:gd name="T24" fmla="*/ 454 w 1701"/>
                <a:gd name="T25" fmla="*/ 1474 h 2608"/>
                <a:gd name="T26" fmla="*/ 340 w 1701"/>
                <a:gd name="T27" fmla="*/ 1474 h 2608"/>
                <a:gd name="T28" fmla="*/ 340 w 1701"/>
                <a:gd name="T29" fmla="*/ 1247 h 2608"/>
                <a:gd name="T30" fmla="*/ 227 w 1701"/>
                <a:gd name="T31" fmla="*/ 1247 h 2608"/>
                <a:gd name="T32" fmla="*/ 113 w 1701"/>
                <a:gd name="T33" fmla="*/ 1247 h 2608"/>
                <a:gd name="T34" fmla="*/ 113 w 1701"/>
                <a:gd name="T35" fmla="*/ 1134 h 2608"/>
                <a:gd name="T36" fmla="*/ 0 w 1701"/>
                <a:gd name="T37" fmla="*/ 1134 h 2608"/>
                <a:gd name="T38" fmla="*/ 0 w 1701"/>
                <a:gd name="T39" fmla="*/ 794 h 2608"/>
                <a:gd name="T40" fmla="*/ 113 w 1701"/>
                <a:gd name="T41" fmla="*/ 794 h 2608"/>
                <a:gd name="T42" fmla="*/ 113 w 1701"/>
                <a:gd name="T43" fmla="*/ 680 h 2608"/>
                <a:gd name="T44" fmla="*/ 340 w 1701"/>
                <a:gd name="T45" fmla="*/ 680 h 2608"/>
                <a:gd name="T46" fmla="*/ 340 w 1701"/>
                <a:gd name="T47" fmla="*/ 907 h 2608"/>
                <a:gd name="T48" fmla="*/ 454 w 1701"/>
                <a:gd name="T49" fmla="*/ 907 h 2608"/>
                <a:gd name="T50" fmla="*/ 454 w 1701"/>
                <a:gd name="T51" fmla="*/ 680 h 2608"/>
                <a:gd name="T52" fmla="*/ 567 w 1701"/>
                <a:gd name="T53" fmla="*/ 680 h 2608"/>
                <a:gd name="T54" fmla="*/ 567 w 1701"/>
                <a:gd name="T55" fmla="*/ 567 h 2608"/>
                <a:gd name="T56" fmla="*/ 680 w 1701"/>
                <a:gd name="T57" fmla="*/ 567 h 2608"/>
                <a:gd name="T58" fmla="*/ 680 w 1701"/>
                <a:gd name="T59" fmla="*/ 453 h 2608"/>
                <a:gd name="T60" fmla="*/ 567 w 1701"/>
                <a:gd name="T61" fmla="*/ 453 h 2608"/>
                <a:gd name="T62" fmla="*/ 567 w 1701"/>
                <a:gd name="T63" fmla="*/ 113 h 2608"/>
                <a:gd name="T64" fmla="*/ 680 w 1701"/>
                <a:gd name="T65" fmla="*/ 113 h 2608"/>
                <a:gd name="T66" fmla="*/ 680 w 1701"/>
                <a:gd name="T67" fmla="*/ 0 h 2608"/>
                <a:gd name="T68" fmla="*/ 907 w 1701"/>
                <a:gd name="T69" fmla="*/ 0 h 2608"/>
                <a:gd name="T70" fmla="*/ 907 w 1701"/>
                <a:gd name="T71" fmla="*/ 567 h 2608"/>
                <a:gd name="T72" fmla="*/ 1021 w 1701"/>
                <a:gd name="T73" fmla="*/ 567 h 2608"/>
                <a:gd name="T74" fmla="*/ 1021 w 1701"/>
                <a:gd name="T75" fmla="*/ 680 h 2608"/>
                <a:gd name="T76" fmla="*/ 1134 w 1701"/>
                <a:gd name="T77" fmla="*/ 680 h 2608"/>
                <a:gd name="T78" fmla="*/ 1134 w 1701"/>
                <a:gd name="T79" fmla="*/ 907 h 2608"/>
                <a:gd name="T80" fmla="*/ 1247 w 1701"/>
                <a:gd name="T81" fmla="*/ 907 h 2608"/>
                <a:gd name="T82" fmla="*/ 1247 w 1701"/>
                <a:gd name="T83" fmla="*/ 1247 h 2608"/>
                <a:gd name="T84" fmla="*/ 1474 w 1701"/>
                <a:gd name="T85" fmla="*/ 1247 h 2608"/>
                <a:gd name="T86" fmla="*/ 1474 w 1701"/>
                <a:gd name="T87" fmla="*/ 1587 h 2608"/>
                <a:gd name="T88" fmla="*/ 1588 w 1701"/>
                <a:gd name="T89" fmla="*/ 1587 h 2608"/>
                <a:gd name="T90" fmla="*/ 1588 w 1701"/>
                <a:gd name="T91" fmla="*/ 1474 h 2608"/>
                <a:gd name="T92" fmla="*/ 1701 w 1701"/>
                <a:gd name="T93" fmla="*/ 1474 h 2608"/>
                <a:gd name="T94" fmla="*/ 1701 w 1701"/>
                <a:gd name="T95" fmla="*/ 1814 h 2608"/>
                <a:gd name="T96" fmla="*/ 1474 w 1701"/>
                <a:gd name="T97" fmla="*/ 1814 h 2608"/>
                <a:gd name="T98" fmla="*/ 1474 w 1701"/>
                <a:gd name="T99" fmla="*/ 2041 h 2608"/>
                <a:gd name="T100" fmla="*/ 1588 w 1701"/>
                <a:gd name="T101" fmla="*/ 2041 h 2608"/>
                <a:gd name="T102" fmla="*/ 1588 w 1701"/>
                <a:gd name="T103" fmla="*/ 2608 h 2608"/>
                <a:gd name="T104" fmla="*/ 1474 w 1701"/>
                <a:gd name="T105" fmla="*/ 2608 h 2608"/>
                <a:gd name="T106" fmla="*/ 1474 w 1701"/>
                <a:gd name="T107" fmla="*/ 2381 h 2608"/>
                <a:gd name="T108" fmla="*/ 1247 w 1701"/>
                <a:gd name="T109" fmla="*/ 2381 h 2608"/>
                <a:gd name="T110" fmla="*/ 1247 w 1701"/>
                <a:gd name="T111" fmla="*/ 2268 h 2608"/>
                <a:gd name="T112" fmla="*/ 907 w 1701"/>
                <a:gd name="T113" fmla="*/ 2268 h 2608"/>
                <a:gd name="T114" fmla="*/ 907 w 1701"/>
                <a:gd name="T115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01" h="2608">
                  <a:moveTo>
                    <a:pt x="907" y="2608"/>
                  </a:moveTo>
                  <a:lnTo>
                    <a:pt x="794" y="2608"/>
                  </a:lnTo>
                  <a:lnTo>
                    <a:pt x="794" y="2495"/>
                  </a:lnTo>
                  <a:lnTo>
                    <a:pt x="680" y="2495"/>
                  </a:lnTo>
                  <a:lnTo>
                    <a:pt x="680" y="2154"/>
                  </a:lnTo>
                  <a:lnTo>
                    <a:pt x="567" y="2154"/>
                  </a:lnTo>
                  <a:lnTo>
                    <a:pt x="567" y="2041"/>
                  </a:lnTo>
                  <a:lnTo>
                    <a:pt x="454" y="2041"/>
                  </a:lnTo>
                  <a:lnTo>
                    <a:pt x="454" y="1814"/>
                  </a:lnTo>
                  <a:lnTo>
                    <a:pt x="340" y="1814"/>
                  </a:lnTo>
                  <a:lnTo>
                    <a:pt x="340" y="1587"/>
                  </a:lnTo>
                  <a:lnTo>
                    <a:pt x="454" y="1587"/>
                  </a:lnTo>
                  <a:lnTo>
                    <a:pt x="454" y="1474"/>
                  </a:lnTo>
                  <a:lnTo>
                    <a:pt x="340" y="1474"/>
                  </a:lnTo>
                  <a:lnTo>
                    <a:pt x="340" y="1247"/>
                  </a:lnTo>
                  <a:lnTo>
                    <a:pt x="227" y="1247"/>
                  </a:lnTo>
                  <a:lnTo>
                    <a:pt x="113" y="1247"/>
                  </a:lnTo>
                  <a:lnTo>
                    <a:pt x="113" y="1134"/>
                  </a:lnTo>
                  <a:lnTo>
                    <a:pt x="0" y="1134"/>
                  </a:lnTo>
                  <a:lnTo>
                    <a:pt x="0" y="794"/>
                  </a:lnTo>
                  <a:lnTo>
                    <a:pt x="113" y="794"/>
                  </a:lnTo>
                  <a:lnTo>
                    <a:pt x="113" y="680"/>
                  </a:lnTo>
                  <a:lnTo>
                    <a:pt x="340" y="680"/>
                  </a:lnTo>
                  <a:lnTo>
                    <a:pt x="340" y="907"/>
                  </a:lnTo>
                  <a:lnTo>
                    <a:pt x="454" y="907"/>
                  </a:lnTo>
                  <a:lnTo>
                    <a:pt x="454" y="680"/>
                  </a:lnTo>
                  <a:lnTo>
                    <a:pt x="567" y="680"/>
                  </a:lnTo>
                  <a:lnTo>
                    <a:pt x="567" y="567"/>
                  </a:lnTo>
                  <a:lnTo>
                    <a:pt x="680" y="567"/>
                  </a:lnTo>
                  <a:lnTo>
                    <a:pt x="680" y="453"/>
                  </a:lnTo>
                  <a:lnTo>
                    <a:pt x="567" y="453"/>
                  </a:lnTo>
                  <a:lnTo>
                    <a:pt x="567" y="113"/>
                  </a:lnTo>
                  <a:lnTo>
                    <a:pt x="680" y="113"/>
                  </a:lnTo>
                  <a:lnTo>
                    <a:pt x="680" y="0"/>
                  </a:lnTo>
                  <a:lnTo>
                    <a:pt x="907" y="0"/>
                  </a:lnTo>
                  <a:lnTo>
                    <a:pt x="907" y="567"/>
                  </a:lnTo>
                  <a:lnTo>
                    <a:pt x="1021" y="567"/>
                  </a:lnTo>
                  <a:lnTo>
                    <a:pt x="1021" y="680"/>
                  </a:lnTo>
                  <a:lnTo>
                    <a:pt x="1134" y="680"/>
                  </a:lnTo>
                  <a:lnTo>
                    <a:pt x="1134" y="907"/>
                  </a:lnTo>
                  <a:lnTo>
                    <a:pt x="1247" y="907"/>
                  </a:lnTo>
                  <a:lnTo>
                    <a:pt x="1247" y="1247"/>
                  </a:lnTo>
                  <a:lnTo>
                    <a:pt x="1474" y="1247"/>
                  </a:lnTo>
                  <a:lnTo>
                    <a:pt x="1474" y="1587"/>
                  </a:lnTo>
                  <a:lnTo>
                    <a:pt x="1588" y="1587"/>
                  </a:lnTo>
                  <a:lnTo>
                    <a:pt x="1588" y="1474"/>
                  </a:lnTo>
                  <a:lnTo>
                    <a:pt x="1701" y="1474"/>
                  </a:lnTo>
                  <a:lnTo>
                    <a:pt x="1701" y="1814"/>
                  </a:lnTo>
                  <a:lnTo>
                    <a:pt x="1474" y="1814"/>
                  </a:lnTo>
                  <a:lnTo>
                    <a:pt x="1474" y="2041"/>
                  </a:lnTo>
                  <a:lnTo>
                    <a:pt x="1588" y="2041"/>
                  </a:lnTo>
                  <a:lnTo>
                    <a:pt x="1588" y="2608"/>
                  </a:lnTo>
                  <a:lnTo>
                    <a:pt x="1474" y="2608"/>
                  </a:lnTo>
                  <a:lnTo>
                    <a:pt x="1474" y="2381"/>
                  </a:lnTo>
                  <a:lnTo>
                    <a:pt x="1247" y="2381"/>
                  </a:lnTo>
                  <a:lnTo>
                    <a:pt x="1247" y="2268"/>
                  </a:lnTo>
                  <a:lnTo>
                    <a:pt x="907" y="2268"/>
                  </a:lnTo>
                  <a:lnTo>
                    <a:pt x="907" y="260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7" name="Freeform 155"/>
            <p:cNvSpPr>
              <a:spLocks/>
            </p:cNvSpPr>
            <p:nvPr/>
          </p:nvSpPr>
          <p:spPr bwMode="auto">
            <a:xfrm>
              <a:off x="4145" y="2117"/>
              <a:ext cx="1701" cy="2154"/>
            </a:xfrm>
            <a:custGeom>
              <a:avLst/>
              <a:gdLst>
                <a:gd name="T0" fmla="*/ 567 w 1701"/>
                <a:gd name="T1" fmla="*/ 0 h 2154"/>
                <a:gd name="T2" fmla="*/ 454 w 1701"/>
                <a:gd name="T3" fmla="*/ 0 h 2154"/>
                <a:gd name="T4" fmla="*/ 454 w 1701"/>
                <a:gd name="T5" fmla="*/ 794 h 2154"/>
                <a:gd name="T6" fmla="*/ 567 w 1701"/>
                <a:gd name="T7" fmla="*/ 794 h 2154"/>
                <a:gd name="T8" fmla="*/ 567 w 1701"/>
                <a:gd name="T9" fmla="*/ 907 h 2154"/>
                <a:gd name="T10" fmla="*/ 341 w 1701"/>
                <a:gd name="T11" fmla="*/ 907 h 2154"/>
                <a:gd name="T12" fmla="*/ 341 w 1701"/>
                <a:gd name="T13" fmla="*/ 1247 h 2154"/>
                <a:gd name="T14" fmla="*/ 114 w 1701"/>
                <a:gd name="T15" fmla="*/ 1247 h 2154"/>
                <a:gd name="T16" fmla="*/ 114 w 1701"/>
                <a:gd name="T17" fmla="*/ 1134 h 2154"/>
                <a:gd name="T18" fmla="*/ 0 w 1701"/>
                <a:gd name="T19" fmla="*/ 1134 h 2154"/>
                <a:gd name="T20" fmla="*/ 0 w 1701"/>
                <a:gd name="T21" fmla="*/ 1587 h 2154"/>
                <a:gd name="T22" fmla="*/ 114 w 1701"/>
                <a:gd name="T23" fmla="*/ 1587 h 2154"/>
                <a:gd name="T24" fmla="*/ 114 w 1701"/>
                <a:gd name="T25" fmla="*/ 1701 h 2154"/>
                <a:gd name="T26" fmla="*/ 341 w 1701"/>
                <a:gd name="T27" fmla="*/ 1701 h 2154"/>
                <a:gd name="T28" fmla="*/ 341 w 1701"/>
                <a:gd name="T29" fmla="*/ 1587 h 2154"/>
                <a:gd name="T30" fmla="*/ 454 w 1701"/>
                <a:gd name="T31" fmla="*/ 1587 h 2154"/>
                <a:gd name="T32" fmla="*/ 454 w 1701"/>
                <a:gd name="T33" fmla="*/ 1701 h 2154"/>
                <a:gd name="T34" fmla="*/ 681 w 1701"/>
                <a:gd name="T35" fmla="*/ 1701 h 2154"/>
                <a:gd name="T36" fmla="*/ 681 w 1701"/>
                <a:gd name="T37" fmla="*/ 1928 h 2154"/>
                <a:gd name="T38" fmla="*/ 567 w 1701"/>
                <a:gd name="T39" fmla="*/ 1928 h 2154"/>
                <a:gd name="T40" fmla="*/ 567 w 1701"/>
                <a:gd name="T41" fmla="*/ 2154 h 2154"/>
                <a:gd name="T42" fmla="*/ 681 w 1701"/>
                <a:gd name="T43" fmla="*/ 2154 h 2154"/>
                <a:gd name="T44" fmla="*/ 681 w 1701"/>
                <a:gd name="T45" fmla="*/ 2041 h 2154"/>
                <a:gd name="T46" fmla="*/ 794 w 1701"/>
                <a:gd name="T47" fmla="*/ 2041 h 2154"/>
                <a:gd name="T48" fmla="*/ 794 w 1701"/>
                <a:gd name="T49" fmla="*/ 1928 h 2154"/>
                <a:gd name="T50" fmla="*/ 908 w 1701"/>
                <a:gd name="T51" fmla="*/ 1928 h 2154"/>
                <a:gd name="T52" fmla="*/ 908 w 1701"/>
                <a:gd name="T53" fmla="*/ 1814 h 2154"/>
                <a:gd name="T54" fmla="*/ 1021 w 1701"/>
                <a:gd name="T55" fmla="*/ 1814 h 2154"/>
                <a:gd name="T56" fmla="*/ 1021 w 1701"/>
                <a:gd name="T57" fmla="*/ 1587 h 2154"/>
                <a:gd name="T58" fmla="*/ 908 w 1701"/>
                <a:gd name="T59" fmla="*/ 1587 h 2154"/>
                <a:gd name="T60" fmla="*/ 908 w 1701"/>
                <a:gd name="T61" fmla="*/ 1361 h 2154"/>
                <a:gd name="T62" fmla="*/ 1134 w 1701"/>
                <a:gd name="T63" fmla="*/ 1361 h 2154"/>
                <a:gd name="T64" fmla="*/ 1134 w 1701"/>
                <a:gd name="T65" fmla="*/ 1474 h 2154"/>
                <a:gd name="T66" fmla="*/ 1248 w 1701"/>
                <a:gd name="T67" fmla="*/ 1474 h 2154"/>
                <a:gd name="T68" fmla="*/ 1248 w 1701"/>
                <a:gd name="T69" fmla="*/ 1928 h 2154"/>
                <a:gd name="T70" fmla="*/ 1475 w 1701"/>
                <a:gd name="T71" fmla="*/ 1928 h 2154"/>
                <a:gd name="T72" fmla="*/ 1475 w 1701"/>
                <a:gd name="T73" fmla="*/ 1814 h 2154"/>
                <a:gd name="T74" fmla="*/ 1701 w 1701"/>
                <a:gd name="T75" fmla="*/ 1814 h 2154"/>
                <a:gd name="T76" fmla="*/ 1701 w 1701"/>
                <a:gd name="T77" fmla="*/ 1587 h 2154"/>
                <a:gd name="T78" fmla="*/ 1588 w 1701"/>
                <a:gd name="T79" fmla="*/ 1587 h 2154"/>
                <a:gd name="T80" fmla="*/ 1588 w 1701"/>
                <a:gd name="T81" fmla="*/ 1474 h 2154"/>
                <a:gd name="T82" fmla="*/ 1475 w 1701"/>
                <a:gd name="T83" fmla="*/ 1474 h 2154"/>
                <a:gd name="T84" fmla="*/ 1475 w 1701"/>
                <a:gd name="T85" fmla="*/ 1247 h 2154"/>
                <a:gd name="T86" fmla="*/ 1361 w 1701"/>
                <a:gd name="T87" fmla="*/ 1247 h 2154"/>
                <a:gd name="T88" fmla="*/ 1361 w 1701"/>
                <a:gd name="T89" fmla="*/ 1020 h 2154"/>
                <a:gd name="T90" fmla="*/ 1475 w 1701"/>
                <a:gd name="T91" fmla="*/ 1020 h 2154"/>
                <a:gd name="T92" fmla="*/ 1475 w 1701"/>
                <a:gd name="T93" fmla="*/ 907 h 2154"/>
                <a:gd name="T94" fmla="*/ 1361 w 1701"/>
                <a:gd name="T95" fmla="*/ 907 h 2154"/>
                <a:gd name="T96" fmla="*/ 1361 w 1701"/>
                <a:gd name="T97" fmla="*/ 680 h 2154"/>
                <a:gd name="T98" fmla="*/ 1134 w 1701"/>
                <a:gd name="T99" fmla="*/ 680 h 2154"/>
                <a:gd name="T100" fmla="*/ 1134 w 1701"/>
                <a:gd name="T101" fmla="*/ 567 h 2154"/>
                <a:gd name="T102" fmla="*/ 1021 w 1701"/>
                <a:gd name="T103" fmla="*/ 567 h 2154"/>
                <a:gd name="T104" fmla="*/ 1021 w 1701"/>
                <a:gd name="T105" fmla="*/ 227 h 2154"/>
                <a:gd name="T106" fmla="*/ 681 w 1701"/>
                <a:gd name="T107" fmla="*/ 227 h 2154"/>
                <a:gd name="T108" fmla="*/ 681 w 1701"/>
                <a:gd name="T109" fmla="*/ 113 h 2154"/>
                <a:gd name="T110" fmla="*/ 567 w 1701"/>
                <a:gd name="T111" fmla="*/ 113 h 2154"/>
                <a:gd name="T112" fmla="*/ 567 w 1701"/>
                <a:gd name="T113" fmla="*/ 0 h 2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01" h="2154">
                  <a:moveTo>
                    <a:pt x="567" y="0"/>
                  </a:moveTo>
                  <a:lnTo>
                    <a:pt x="454" y="0"/>
                  </a:lnTo>
                  <a:lnTo>
                    <a:pt x="454" y="794"/>
                  </a:lnTo>
                  <a:lnTo>
                    <a:pt x="567" y="794"/>
                  </a:lnTo>
                  <a:lnTo>
                    <a:pt x="567" y="907"/>
                  </a:lnTo>
                  <a:lnTo>
                    <a:pt x="341" y="907"/>
                  </a:lnTo>
                  <a:lnTo>
                    <a:pt x="341" y="1247"/>
                  </a:lnTo>
                  <a:lnTo>
                    <a:pt x="114" y="1247"/>
                  </a:lnTo>
                  <a:lnTo>
                    <a:pt x="114" y="1134"/>
                  </a:lnTo>
                  <a:lnTo>
                    <a:pt x="0" y="1134"/>
                  </a:lnTo>
                  <a:lnTo>
                    <a:pt x="0" y="1587"/>
                  </a:lnTo>
                  <a:lnTo>
                    <a:pt x="114" y="1587"/>
                  </a:lnTo>
                  <a:lnTo>
                    <a:pt x="114" y="1701"/>
                  </a:lnTo>
                  <a:lnTo>
                    <a:pt x="341" y="1701"/>
                  </a:lnTo>
                  <a:lnTo>
                    <a:pt x="341" y="1587"/>
                  </a:lnTo>
                  <a:lnTo>
                    <a:pt x="454" y="1587"/>
                  </a:lnTo>
                  <a:lnTo>
                    <a:pt x="454" y="1701"/>
                  </a:lnTo>
                  <a:lnTo>
                    <a:pt x="681" y="1701"/>
                  </a:lnTo>
                  <a:lnTo>
                    <a:pt x="681" y="1928"/>
                  </a:lnTo>
                  <a:lnTo>
                    <a:pt x="567" y="1928"/>
                  </a:lnTo>
                  <a:lnTo>
                    <a:pt x="567" y="2154"/>
                  </a:lnTo>
                  <a:lnTo>
                    <a:pt x="681" y="2154"/>
                  </a:lnTo>
                  <a:lnTo>
                    <a:pt x="681" y="2041"/>
                  </a:lnTo>
                  <a:lnTo>
                    <a:pt x="794" y="2041"/>
                  </a:lnTo>
                  <a:lnTo>
                    <a:pt x="794" y="1928"/>
                  </a:lnTo>
                  <a:lnTo>
                    <a:pt x="908" y="1928"/>
                  </a:lnTo>
                  <a:lnTo>
                    <a:pt x="908" y="1814"/>
                  </a:lnTo>
                  <a:lnTo>
                    <a:pt x="1021" y="1814"/>
                  </a:lnTo>
                  <a:lnTo>
                    <a:pt x="1021" y="1587"/>
                  </a:lnTo>
                  <a:lnTo>
                    <a:pt x="908" y="1587"/>
                  </a:lnTo>
                  <a:lnTo>
                    <a:pt x="908" y="1361"/>
                  </a:lnTo>
                  <a:lnTo>
                    <a:pt x="1134" y="1361"/>
                  </a:lnTo>
                  <a:lnTo>
                    <a:pt x="1134" y="1474"/>
                  </a:lnTo>
                  <a:lnTo>
                    <a:pt x="1248" y="1474"/>
                  </a:lnTo>
                  <a:lnTo>
                    <a:pt x="1248" y="1928"/>
                  </a:lnTo>
                  <a:lnTo>
                    <a:pt x="1475" y="1928"/>
                  </a:lnTo>
                  <a:lnTo>
                    <a:pt x="1475" y="1814"/>
                  </a:lnTo>
                  <a:lnTo>
                    <a:pt x="1701" y="1814"/>
                  </a:lnTo>
                  <a:lnTo>
                    <a:pt x="1701" y="1587"/>
                  </a:lnTo>
                  <a:lnTo>
                    <a:pt x="1588" y="1587"/>
                  </a:lnTo>
                  <a:lnTo>
                    <a:pt x="1588" y="1474"/>
                  </a:lnTo>
                  <a:lnTo>
                    <a:pt x="1475" y="1474"/>
                  </a:lnTo>
                  <a:lnTo>
                    <a:pt x="1475" y="1247"/>
                  </a:lnTo>
                  <a:lnTo>
                    <a:pt x="1361" y="1247"/>
                  </a:lnTo>
                  <a:lnTo>
                    <a:pt x="1361" y="1020"/>
                  </a:lnTo>
                  <a:lnTo>
                    <a:pt x="1475" y="1020"/>
                  </a:lnTo>
                  <a:lnTo>
                    <a:pt x="1475" y="907"/>
                  </a:lnTo>
                  <a:lnTo>
                    <a:pt x="1361" y="907"/>
                  </a:lnTo>
                  <a:lnTo>
                    <a:pt x="1361" y="680"/>
                  </a:lnTo>
                  <a:lnTo>
                    <a:pt x="1134" y="680"/>
                  </a:lnTo>
                  <a:lnTo>
                    <a:pt x="1134" y="567"/>
                  </a:lnTo>
                  <a:lnTo>
                    <a:pt x="1021" y="567"/>
                  </a:lnTo>
                  <a:lnTo>
                    <a:pt x="1021" y="227"/>
                  </a:lnTo>
                  <a:lnTo>
                    <a:pt x="681" y="227"/>
                  </a:lnTo>
                  <a:lnTo>
                    <a:pt x="681" y="113"/>
                  </a:lnTo>
                  <a:lnTo>
                    <a:pt x="567" y="113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8" name="Rectangle 156"/>
            <p:cNvSpPr>
              <a:spLocks noChangeArrowheads="1"/>
            </p:cNvSpPr>
            <p:nvPr/>
          </p:nvSpPr>
          <p:spPr bwMode="auto">
            <a:xfrm>
              <a:off x="176" y="3478"/>
              <a:ext cx="114" cy="113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9" name="Rectangle 157"/>
            <p:cNvSpPr>
              <a:spLocks noChangeArrowheads="1"/>
            </p:cNvSpPr>
            <p:nvPr/>
          </p:nvSpPr>
          <p:spPr bwMode="auto">
            <a:xfrm>
              <a:off x="517" y="2117"/>
              <a:ext cx="114" cy="113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0" name="Rectangle 158"/>
            <p:cNvSpPr>
              <a:spLocks noChangeArrowheads="1"/>
            </p:cNvSpPr>
            <p:nvPr/>
          </p:nvSpPr>
          <p:spPr bwMode="auto">
            <a:xfrm>
              <a:off x="3011" y="1323"/>
              <a:ext cx="114" cy="113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1" name="Rectangle 159"/>
            <p:cNvSpPr>
              <a:spLocks noChangeArrowheads="1"/>
            </p:cNvSpPr>
            <p:nvPr/>
          </p:nvSpPr>
          <p:spPr bwMode="auto">
            <a:xfrm>
              <a:off x="2444" y="1210"/>
              <a:ext cx="114" cy="113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2" name="Freeform 160"/>
            <p:cNvSpPr>
              <a:spLocks/>
            </p:cNvSpPr>
            <p:nvPr/>
          </p:nvSpPr>
          <p:spPr bwMode="auto">
            <a:xfrm>
              <a:off x="1991" y="1663"/>
              <a:ext cx="453" cy="227"/>
            </a:xfrm>
            <a:custGeom>
              <a:avLst/>
              <a:gdLst>
                <a:gd name="T0" fmla="*/ 453 w 453"/>
                <a:gd name="T1" fmla="*/ 0 h 227"/>
                <a:gd name="T2" fmla="*/ 0 w 453"/>
                <a:gd name="T3" fmla="*/ 0 h 227"/>
                <a:gd name="T4" fmla="*/ 0 w 453"/>
                <a:gd name="T5" fmla="*/ 227 h 227"/>
                <a:gd name="T6" fmla="*/ 113 w 453"/>
                <a:gd name="T7" fmla="*/ 227 h 227"/>
                <a:gd name="T8" fmla="*/ 113 w 453"/>
                <a:gd name="T9" fmla="*/ 114 h 227"/>
                <a:gd name="T10" fmla="*/ 453 w 453"/>
                <a:gd name="T11" fmla="*/ 114 h 227"/>
                <a:gd name="T12" fmla="*/ 453 w 453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3" h="227">
                  <a:moveTo>
                    <a:pt x="453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453" y="114"/>
                  </a:lnTo>
                  <a:lnTo>
                    <a:pt x="45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3" name="Freeform 161"/>
            <p:cNvSpPr>
              <a:spLocks/>
            </p:cNvSpPr>
            <p:nvPr/>
          </p:nvSpPr>
          <p:spPr bwMode="auto">
            <a:xfrm>
              <a:off x="970" y="1663"/>
              <a:ext cx="1815" cy="1021"/>
            </a:xfrm>
            <a:custGeom>
              <a:avLst/>
              <a:gdLst>
                <a:gd name="T0" fmla="*/ 1588 w 1815"/>
                <a:gd name="T1" fmla="*/ 340 h 1021"/>
                <a:gd name="T2" fmla="*/ 1361 w 1815"/>
                <a:gd name="T3" fmla="*/ 340 h 1021"/>
                <a:gd name="T4" fmla="*/ 1361 w 1815"/>
                <a:gd name="T5" fmla="*/ 227 h 1021"/>
                <a:gd name="T6" fmla="*/ 1134 w 1815"/>
                <a:gd name="T7" fmla="*/ 227 h 1021"/>
                <a:gd name="T8" fmla="*/ 1134 w 1815"/>
                <a:gd name="T9" fmla="*/ 340 h 1021"/>
                <a:gd name="T10" fmla="*/ 907 w 1815"/>
                <a:gd name="T11" fmla="*/ 340 h 1021"/>
                <a:gd name="T12" fmla="*/ 907 w 1815"/>
                <a:gd name="T13" fmla="*/ 114 h 1021"/>
                <a:gd name="T14" fmla="*/ 227 w 1815"/>
                <a:gd name="T15" fmla="*/ 114 h 1021"/>
                <a:gd name="T16" fmla="*/ 227 w 1815"/>
                <a:gd name="T17" fmla="*/ 0 h 1021"/>
                <a:gd name="T18" fmla="*/ 114 w 1815"/>
                <a:gd name="T19" fmla="*/ 0 h 1021"/>
                <a:gd name="T20" fmla="*/ 114 w 1815"/>
                <a:gd name="T21" fmla="*/ 114 h 1021"/>
                <a:gd name="T22" fmla="*/ 0 w 1815"/>
                <a:gd name="T23" fmla="*/ 114 h 1021"/>
                <a:gd name="T24" fmla="*/ 0 w 1815"/>
                <a:gd name="T25" fmla="*/ 227 h 1021"/>
                <a:gd name="T26" fmla="*/ 340 w 1815"/>
                <a:gd name="T27" fmla="*/ 227 h 1021"/>
                <a:gd name="T28" fmla="*/ 340 w 1815"/>
                <a:gd name="T29" fmla="*/ 340 h 1021"/>
                <a:gd name="T30" fmla="*/ 227 w 1815"/>
                <a:gd name="T31" fmla="*/ 340 h 1021"/>
                <a:gd name="T32" fmla="*/ 227 w 1815"/>
                <a:gd name="T33" fmla="*/ 567 h 1021"/>
                <a:gd name="T34" fmla="*/ 340 w 1815"/>
                <a:gd name="T35" fmla="*/ 567 h 1021"/>
                <a:gd name="T36" fmla="*/ 340 w 1815"/>
                <a:gd name="T37" fmla="*/ 681 h 1021"/>
                <a:gd name="T38" fmla="*/ 454 w 1815"/>
                <a:gd name="T39" fmla="*/ 681 h 1021"/>
                <a:gd name="T40" fmla="*/ 454 w 1815"/>
                <a:gd name="T41" fmla="*/ 794 h 1021"/>
                <a:gd name="T42" fmla="*/ 567 w 1815"/>
                <a:gd name="T43" fmla="*/ 794 h 1021"/>
                <a:gd name="T44" fmla="*/ 567 w 1815"/>
                <a:gd name="T45" fmla="*/ 907 h 1021"/>
                <a:gd name="T46" fmla="*/ 681 w 1815"/>
                <a:gd name="T47" fmla="*/ 907 h 1021"/>
                <a:gd name="T48" fmla="*/ 681 w 1815"/>
                <a:gd name="T49" fmla="*/ 1021 h 1021"/>
                <a:gd name="T50" fmla="*/ 1021 w 1815"/>
                <a:gd name="T51" fmla="*/ 1021 h 1021"/>
                <a:gd name="T52" fmla="*/ 1021 w 1815"/>
                <a:gd name="T53" fmla="*/ 907 h 1021"/>
                <a:gd name="T54" fmla="*/ 1248 w 1815"/>
                <a:gd name="T55" fmla="*/ 907 h 1021"/>
                <a:gd name="T56" fmla="*/ 1248 w 1815"/>
                <a:gd name="T57" fmla="*/ 794 h 1021"/>
                <a:gd name="T58" fmla="*/ 1361 w 1815"/>
                <a:gd name="T59" fmla="*/ 794 h 1021"/>
                <a:gd name="T60" fmla="*/ 1361 w 1815"/>
                <a:gd name="T61" fmla="*/ 681 h 1021"/>
                <a:gd name="T62" fmla="*/ 1474 w 1815"/>
                <a:gd name="T63" fmla="*/ 681 h 1021"/>
                <a:gd name="T64" fmla="*/ 1474 w 1815"/>
                <a:gd name="T65" fmla="*/ 567 h 1021"/>
                <a:gd name="T66" fmla="*/ 1588 w 1815"/>
                <a:gd name="T67" fmla="*/ 567 h 1021"/>
                <a:gd name="T68" fmla="*/ 1588 w 1815"/>
                <a:gd name="T69" fmla="*/ 681 h 1021"/>
                <a:gd name="T70" fmla="*/ 1815 w 1815"/>
                <a:gd name="T71" fmla="*/ 681 h 1021"/>
                <a:gd name="T72" fmla="*/ 1815 w 1815"/>
                <a:gd name="T73" fmla="*/ 454 h 1021"/>
                <a:gd name="T74" fmla="*/ 1588 w 1815"/>
                <a:gd name="T75" fmla="*/ 454 h 1021"/>
                <a:gd name="T76" fmla="*/ 1588 w 1815"/>
                <a:gd name="T77" fmla="*/ 34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15" h="1021">
                  <a:moveTo>
                    <a:pt x="1588" y="340"/>
                  </a:moveTo>
                  <a:lnTo>
                    <a:pt x="1361" y="340"/>
                  </a:lnTo>
                  <a:lnTo>
                    <a:pt x="1361" y="227"/>
                  </a:lnTo>
                  <a:lnTo>
                    <a:pt x="1134" y="227"/>
                  </a:lnTo>
                  <a:lnTo>
                    <a:pt x="1134" y="340"/>
                  </a:lnTo>
                  <a:lnTo>
                    <a:pt x="907" y="340"/>
                  </a:lnTo>
                  <a:lnTo>
                    <a:pt x="907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681"/>
                  </a:lnTo>
                  <a:lnTo>
                    <a:pt x="454" y="681"/>
                  </a:lnTo>
                  <a:lnTo>
                    <a:pt x="454" y="794"/>
                  </a:lnTo>
                  <a:lnTo>
                    <a:pt x="567" y="794"/>
                  </a:lnTo>
                  <a:lnTo>
                    <a:pt x="567" y="907"/>
                  </a:lnTo>
                  <a:lnTo>
                    <a:pt x="681" y="907"/>
                  </a:lnTo>
                  <a:lnTo>
                    <a:pt x="681" y="1021"/>
                  </a:lnTo>
                  <a:lnTo>
                    <a:pt x="1021" y="1021"/>
                  </a:lnTo>
                  <a:lnTo>
                    <a:pt x="1021" y="907"/>
                  </a:lnTo>
                  <a:lnTo>
                    <a:pt x="1248" y="907"/>
                  </a:lnTo>
                  <a:lnTo>
                    <a:pt x="1248" y="794"/>
                  </a:lnTo>
                  <a:lnTo>
                    <a:pt x="1361" y="794"/>
                  </a:lnTo>
                  <a:lnTo>
                    <a:pt x="1361" y="681"/>
                  </a:lnTo>
                  <a:lnTo>
                    <a:pt x="1474" y="681"/>
                  </a:lnTo>
                  <a:lnTo>
                    <a:pt x="1474" y="567"/>
                  </a:lnTo>
                  <a:lnTo>
                    <a:pt x="1588" y="567"/>
                  </a:lnTo>
                  <a:lnTo>
                    <a:pt x="1588" y="681"/>
                  </a:lnTo>
                  <a:lnTo>
                    <a:pt x="1815" y="681"/>
                  </a:lnTo>
                  <a:lnTo>
                    <a:pt x="1815" y="454"/>
                  </a:lnTo>
                  <a:lnTo>
                    <a:pt x="1588" y="454"/>
                  </a:lnTo>
                  <a:lnTo>
                    <a:pt x="1588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4" name="Freeform 164"/>
            <p:cNvSpPr>
              <a:spLocks/>
            </p:cNvSpPr>
            <p:nvPr/>
          </p:nvSpPr>
          <p:spPr bwMode="auto">
            <a:xfrm>
              <a:off x="2104" y="3137"/>
              <a:ext cx="794" cy="1361"/>
            </a:xfrm>
            <a:custGeom>
              <a:avLst/>
              <a:gdLst>
                <a:gd name="T0" fmla="*/ 227 w 794"/>
                <a:gd name="T1" fmla="*/ 1361 h 1361"/>
                <a:gd name="T2" fmla="*/ 227 w 794"/>
                <a:gd name="T3" fmla="*/ 1248 h 1361"/>
                <a:gd name="T4" fmla="*/ 0 w 794"/>
                <a:gd name="T5" fmla="*/ 1248 h 1361"/>
                <a:gd name="T6" fmla="*/ 0 w 794"/>
                <a:gd name="T7" fmla="*/ 908 h 1361"/>
                <a:gd name="T8" fmla="*/ 114 w 794"/>
                <a:gd name="T9" fmla="*/ 908 h 1361"/>
                <a:gd name="T10" fmla="*/ 114 w 794"/>
                <a:gd name="T11" fmla="*/ 794 h 1361"/>
                <a:gd name="T12" fmla="*/ 0 w 794"/>
                <a:gd name="T13" fmla="*/ 794 h 1361"/>
                <a:gd name="T14" fmla="*/ 0 w 794"/>
                <a:gd name="T15" fmla="*/ 567 h 1361"/>
                <a:gd name="T16" fmla="*/ 114 w 794"/>
                <a:gd name="T17" fmla="*/ 567 h 1361"/>
                <a:gd name="T18" fmla="*/ 114 w 794"/>
                <a:gd name="T19" fmla="*/ 227 h 1361"/>
                <a:gd name="T20" fmla="*/ 227 w 794"/>
                <a:gd name="T21" fmla="*/ 227 h 1361"/>
                <a:gd name="T22" fmla="*/ 227 w 794"/>
                <a:gd name="T23" fmla="*/ 114 h 1361"/>
                <a:gd name="T24" fmla="*/ 454 w 794"/>
                <a:gd name="T25" fmla="*/ 114 h 1361"/>
                <a:gd name="T26" fmla="*/ 454 w 794"/>
                <a:gd name="T27" fmla="*/ 0 h 1361"/>
                <a:gd name="T28" fmla="*/ 567 w 794"/>
                <a:gd name="T29" fmla="*/ 0 h 1361"/>
                <a:gd name="T30" fmla="*/ 567 w 794"/>
                <a:gd name="T31" fmla="*/ 114 h 1361"/>
                <a:gd name="T32" fmla="*/ 681 w 794"/>
                <a:gd name="T33" fmla="*/ 114 h 1361"/>
                <a:gd name="T34" fmla="*/ 681 w 794"/>
                <a:gd name="T35" fmla="*/ 227 h 1361"/>
                <a:gd name="T36" fmla="*/ 794 w 794"/>
                <a:gd name="T37" fmla="*/ 227 h 1361"/>
                <a:gd name="T38" fmla="*/ 794 w 794"/>
                <a:gd name="T39" fmla="*/ 341 h 1361"/>
                <a:gd name="T40" fmla="*/ 681 w 794"/>
                <a:gd name="T41" fmla="*/ 341 h 1361"/>
                <a:gd name="T42" fmla="*/ 681 w 794"/>
                <a:gd name="T43" fmla="*/ 681 h 1361"/>
                <a:gd name="T44" fmla="*/ 567 w 794"/>
                <a:gd name="T45" fmla="*/ 681 h 1361"/>
                <a:gd name="T46" fmla="*/ 567 w 794"/>
                <a:gd name="T47" fmla="*/ 794 h 1361"/>
                <a:gd name="T48" fmla="*/ 454 w 794"/>
                <a:gd name="T49" fmla="*/ 794 h 1361"/>
                <a:gd name="T50" fmla="*/ 454 w 794"/>
                <a:gd name="T51" fmla="*/ 908 h 1361"/>
                <a:gd name="T52" fmla="*/ 794 w 794"/>
                <a:gd name="T53" fmla="*/ 908 h 1361"/>
                <a:gd name="T54" fmla="*/ 794 w 794"/>
                <a:gd name="T55" fmla="*/ 1021 h 1361"/>
                <a:gd name="T56" fmla="*/ 681 w 794"/>
                <a:gd name="T57" fmla="*/ 1021 h 1361"/>
                <a:gd name="T58" fmla="*/ 681 w 794"/>
                <a:gd name="T59" fmla="*/ 1248 h 1361"/>
                <a:gd name="T60" fmla="*/ 454 w 794"/>
                <a:gd name="T61" fmla="*/ 1248 h 1361"/>
                <a:gd name="T62" fmla="*/ 454 w 794"/>
                <a:gd name="T63" fmla="*/ 1361 h 1361"/>
                <a:gd name="T64" fmla="*/ 227 w 794"/>
                <a:gd name="T65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94" h="1361">
                  <a:moveTo>
                    <a:pt x="227" y="1361"/>
                  </a:moveTo>
                  <a:lnTo>
                    <a:pt x="227" y="1248"/>
                  </a:lnTo>
                  <a:lnTo>
                    <a:pt x="0" y="1248"/>
                  </a:lnTo>
                  <a:lnTo>
                    <a:pt x="0" y="908"/>
                  </a:lnTo>
                  <a:lnTo>
                    <a:pt x="114" y="908"/>
                  </a:lnTo>
                  <a:lnTo>
                    <a:pt x="114" y="794"/>
                  </a:lnTo>
                  <a:lnTo>
                    <a:pt x="0" y="794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114"/>
                  </a:lnTo>
                  <a:lnTo>
                    <a:pt x="454" y="114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681" y="114"/>
                  </a:lnTo>
                  <a:lnTo>
                    <a:pt x="681" y="227"/>
                  </a:lnTo>
                  <a:lnTo>
                    <a:pt x="794" y="227"/>
                  </a:lnTo>
                  <a:lnTo>
                    <a:pt x="794" y="341"/>
                  </a:lnTo>
                  <a:lnTo>
                    <a:pt x="681" y="341"/>
                  </a:lnTo>
                  <a:lnTo>
                    <a:pt x="681" y="681"/>
                  </a:lnTo>
                  <a:lnTo>
                    <a:pt x="567" y="681"/>
                  </a:lnTo>
                  <a:lnTo>
                    <a:pt x="567" y="794"/>
                  </a:lnTo>
                  <a:lnTo>
                    <a:pt x="454" y="794"/>
                  </a:lnTo>
                  <a:lnTo>
                    <a:pt x="454" y="908"/>
                  </a:lnTo>
                  <a:lnTo>
                    <a:pt x="794" y="908"/>
                  </a:lnTo>
                  <a:lnTo>
                    <a:pt x="794" y="1021"/>
                  </a:lnTo>
                  <a:lnTo>
                    <a:pt x="681" y="1021"/>
                  </a:lnTo>
                  <a:lnTo>
                    <a:pt x="681" y="1248"/>
                  </a:lnTo>
                  <a:lnTo>
                    <a:pt x="454" y="1248"/>
                  </a:lnTo>
                  <a:lnTo>
                    <a:pt x="454" y="1361"/>
                  </a:lnTo>
                  <a:lnTo>
                    <a:pt x="227" y="136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5" name="Freeform 166"/>
            <p:cNvSpPr>
              <a:spLocks/>
            </p:cNvSpPr>
            <p:nvPr/>
          </p:nvSpPr>
          <p:spPr bwMode="auto">
            <a:xfrm>
              <a:off x="1537" y="3478"/>
              <a:ext cx="681" cy="1020"/>
            </a:xfrm>
            <a:custGeom>
              <a:avLst/>
              <a:gdLst>
                <a:gd name="T0" fmla="*/ 681 w 681"/>
                <a:gd name="T1" fmla="*/ 0 h 1020"/>
                <a:gd name="T2" fmla="*/ 454 w 681"/>
                <a:gd name="T3" fmla="*/ 0 h 1020"/>
                <a:gd name="T4" fmla="*/ 454 w 681"/>
                <a:gd name="T5" fmla="*/ 113 h 1020"/>
                <a:gd name="T6" fmla="*/ 114 w 681"/>
                <a:gd name="T7" fmla="*/ 113 h 1020"/>
                <a:gd name="T8" fmla="*/ 114 w 681"/>
                <a:gd name="T9" fmla="*/ 226 h 1020"/>
                <a:gd name="T10" fmla="*/ 0 w 681"/>
                <a:gd name="T11" fmla="*/ 226 h 1020"/>
                <a:gd name="T12" fmla="*/ 0 w 681"/>
                <a:gd name="T13" fmla="*/ 453 h 1020"/>
                <a:gd name="T14" fmla="*/ 227 w 681"/>
                <a:gd name="T15" fmla="*/ 453 h 1020"/>
                <a:gd name="T16" fmla="*/ 227 w 681"/>
                <a:gd name="T17" fmla="*/ 680 h 1020"/>
                <a:gd name="T18" fmla="*/ 340 w 681"/>
                <a:gd name="T19" fmla="*/ 680 h 1020"/>
                <a:gd name="T20" fmla="*/ 340 w 681"/>
                <a:gd name="T21" fmla="*/ 907 h 1020"/>
                <a:gd name="T22" fmla="*/ 454 w 681"/>
                <a:gd name="T23" fmla="*/ 907 h 1020"/>
                <a:gd name="T24" fmla="*/ 454 w 681"/>
                <a:gd name="T25" fmla="*/ 1020 h 1020"/>
                <a:gd name="T26" fmla="*/ 567 w 681"/>
                <a:gd name="T27" fmla="*/ 1020 h 1020"/>
                <a:gd name="T28" fmla="*/ 567 w 681"/>
                <a:gd name="T29" fmla="*/ 567 h 1020"/>
                <a:gd name="T30" fmla="*/ 681 w 681"/>
                <a:gd name="T31" fmla="*/ 567 h 1020"/>
                <a:gd name="T32" fmla="*/ 681 w 681"/>
                <a:gd name="T33" fmla="*/ 453 h 1020"/>
                <a:gd name="T34" fmla="*/ 567 w 681"/>
                <a:gd name="T35" fmla="*/ 453 h 1020"/>
                <a:gd name="T36" fmla="*/ 567 w 681"/>
                <a:gd name="T37" fmla="*/ 226 h 1020"/>
                <a:gd name="T38" fmla="*/ 681 w 681"/>
                <a:gd name="T39" fmla="*/ 226 h 1020"/>
                <a:gd name="T40" fmla="*/ 681 w 681"/>
                <a:gd name="T41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1" h="1020">
                  <a:moveTo>
                    <a:pt x="681" y="0"/>
                  </a:moveTo>
                  <a:lnTo>
                    <a:pt x="454" y="0"/>
                  </a:lnTo>
                  <a:lnTo>
                    <a:pt x="454" y="113"/>
                  </a:lnTo>
                  <a:lnTo>
                    <a:pt x="114" y="113"/>
                  </a:lnTo>
                  <a:lnTo>
                    <a:pt x="114" y="226"/>
                  </a:lnTo>
                  <a:lnTo>
                    <a:pt x="0" y="226"/>
                  </a:lnTo>
                  <a:lnTo>
                    <a:pt x="0" y="453"/>
                  </a:lnTo>
                  <a:lnTo>
                    <a:pt x="227" y="453"/>
                  </a:lnTo>
                  <a:lnTo>
                    <a:pt x="227" y="680"/>
                  </a:lnTo>
                  <a:lnTo>
                    <a:pt x="340" y="680"/>
                  </a:lnTo>
                  <a:lnTo>
                    <a:pt x="340" y="907"/>
                  </a:lnTo>
                  <a:lnTo>
                    <a:pt x="454" y="907"/>
                  </a:lnTo>
                  <a:lnTo>
                    <a:pt x="454" y="1020"/>
                  </a:lnTo>
                  <a:lnTo>
                    <a:pt x="567" y="1020"/>
                  </a:lnTo>
                  <a:lnTo>
                    <a:pt x="567" y="567"/>
                  </a:lnTo>
                  <a:lnTo>
                    <a:pt x="681" y="567"/>
                  </a:lnTo>
                  <a:lnTo>
                    <a:pt x="681" y="453"/>
                  </a:lnTo>
                  <a:lnTo>
                    <a:pt x="567" y="453"/>
                  </a:lnTo>
                  <a:lnTo>
                    <a:pt x="567" y="226"/>
                  </a:lnTo>
                  <a:lnTo>
                    <a:pt x="681" y="226"/>
                  </a:lnTo>
                  <a:lnTo>
                    <a:pt x="68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6" name="Freeform 167"/>
            <p:cNvSpPr>
              <a:spLocks/>
            </p:cNvSpPr>
            <p:nvPr/>
          </p:nvSpPr>
          <p:spPr bwMode="auto">
            <a:xfrm>
              <a:off x="630" y="2117"/>
              <a:ext cx="1361" cy="2495"/>
            </a:xfrm>
            <a:custGeom>
              <a:avLst/>
              <a:gdLst>
                <a:gd name="T0" fmla="*/ 567 w 1361"/>
                <a:gd name="T1" fmla="*/ 0 h 2495"/>
                <a:gd name="T2" fmla="*/ 567 w 1361"/>
                <a:gd name="T3" fmla="*/ 113 h 2495"/>
                <a:gd name="T4" fmla="*/ 680 w 1361"/>
                <a:gd name="T5" fmla="*/ 113 h 2495"/>
                <a:gd name="T6" fmla="*/ 680 w 1361"/>
                <a:gd name="T7" fmla="*/ 227 h 2495"/>
                <a:gd name="T8" fmla="*/ 794 w 1361"/>
                <a:gd name="T9" fmla="*/ 227 h 2495"/>
                <a:gd name="T10" fmla="*/ 794 w 1361"/>
                <a:gd name="T11" fmla="*/ 340 h 2495"/>
                <a:gd name="T12" fmla="*/ 907 w 1361"/>
                <a:gd name="T13" fmla="*/ 340 h 2495"/>
                <a:gd name="T14" fmla="*/ 907 w 1361"/>
                <a:gd name="T15" fmla="*/ 453 h 2495"/>
                <a:gd name="T16" fmla="*/ 1021 w 1361"/>
                <a:gd name="T17" fmla="*/ 453 h 2495"/>
                <a:gd name="T18" fmla="*/ 1021 w 1361"/>
                <a:gd name="T19" fmla="*/ 567 h 2495"/>
                <a:gd name="T20" fmla="*/ 1361 w 1361"/>
                <a:gd name="T21" fmla="*/ 567 h 2495"/>
                <a:gd name="T22" fmla="*/ 1361 w 1361"/>
                <a:gd name="T23" fmla="*/ 680 h 2495"/>
                <a:gd name="T24" fmla="*/ 1247 w 1361"/>
                <a:gd name="T25" fmla="*/ 680 h 2495"/>
                <a:gd name="T26" fmla="*/ 1247 w 1361"/>
                <a:gd name="T27" fmla="*/ 794 h 2495"/>
                <a:gd name="T28" fmla="*/ 1021 w 1361"/>
                <a:gd name="T29" fmla="*/ 794 h 2495"/>
                <a:gd name="T30" fmla="*/ 1021 w 1361"/>
                <a:gd name="T31" fmla="*/ 1020 h 2495"/>
                <a:gd name="T32" fmla="*/ 1134 w 1361"/>
                <a:gd name="T33" fmla="*/ 1020 h 2495"/>
                <a:gd name="T34" fmla="*/ 1134 w 1361"/>
                <a:gd name="T35" fmla="*/ 1134 h 2495"/>
                <a:gd name="T36" fmla="*/ 1021 w 1361"/>
                <a:gd name="T37" fmla="*/ 1134 h 2495"/>
                <a:gd name="T38" fmla="*/ 1021 w 1361"/>
                <a:gd name="T39" fmla="*/ 1361 h 2495"/>
                <a:gd name="T40" fmla="*/ 1134 w 1361"/>
                <a:gd name="T41" fmla="*/ 1361 h 2495"/>
                <a:gd name="T42" fmla="*/ 1134 w 1361"/>
                <a:gd name="T43" fmla="*/ 1474 h 2495"/>
                <a:gd name="T44" fmla="*/ 1021 w 1361"/>
                <a:gd name="T45" fmla="*/ 1474 h 2495"/>
                <a:gd name="T46" fmla="*/ 1021 w 1361"/>
                <a:gd name="T47" fmla="*/ 1587 h 2495"/>
                <a:gd name="T48" fmla="*/ 907 w 1361"/>
                <a:gd name="T49" fmla="*/ 1587 h 2495"/>
                <a:gd name="T50" fmla="*/ 907 w 1361"/>
                <a:gd name="T51" fmla="*/ 1701 h 2495"/>
                <a:gd name="T52" fmla="*/ 794 w 1361"/>
                <a:gd name="T53" fmla="*/ 1701 h 2495"/>
                <a:gd name="T54" fmla="*/ 794 w 1361"/>
                <a:gd name="T55" fmla="*/ 1587 h 2495"/>
                <a:gd name="T56" fmla="*/ 680 w 1361"/>
                <a:gd name="T57" fmla="*/ 1587 h 2495"/>
                <a:gd name="T58" fmla="*/ 680 w 1361"/>
                <a:gd name="T59" fmla="*/ 1928 h 2495"/>
                <a:gd name="T60" fmla="*/ 567 w 1361"/>
                <a:gd name="T61" fmla="*/ 1928 h 2495"/>
                <a:gd name="T62" fmla="*/ 567 w 1361"/>
                <a:gd name="T63" fmla="*/ 2041 h 2495"/>
                <a:gd name="T64" fmla="*/ 454 w 1361"/>
                <a:gd name="T65" fmla="*/ 2041 h 2495"/>
                <a:gd name="T66" fmla="*/ 454 w 1361"/>
                <a:gd name="T67" fmla="*/ 2154 h 2495"/>
                <a:gd name="T68" fmla="*/ 340 w 1361"/>
                <a:gd name="T69" fmla="*/ 2154 h 2495"/>
                <a:gd name="T70" fmla="*/ 340 w 1361"/>
                <a:gd name="T71" fmla="*/ 2381 h 2495"/>
                <a:gd name="T72" fmla="*/ 227 w 1361"/>
                <a:gd name="T73" fmla="*/ 2381 h 2495"/>
                <a:gd name="T74" fmla="*/ 227 w 1361"/>
                <a:gd name="T75" fmla="*/ 2495 h 2495"/>
                <a:gd name="T76" fmla="*/ 113 w 1361"/>
                <a:gd name="T77" fmla="*/ 2495 h 2495"/>
                <a:gd name="T78" fmla="*/ 113 w 1361"/>
                <a:gd name="T79" fmla="*/ 2381 h 2495"/>
                <a:gd name="T80" fmla="*/ 0 w 1361"/>
                <a:gd name="T81" fmla="*/ 2381 h 2495"/>
                <a:gd name="T82" fmla="*/ 0 w 1361"/>
                <a:gd name="T83" fmla="*/ 2268 h 2495"/>
                <a:gd name="T84" fmla="*/ 113 w 1361"/>
                <a:gd name="T85" fmla="*/ 2268 h 2495"/>
                <a:gd name="T86" fmla="*/ 113 w 1361"/>
                <a:gd name="T87" fmla="*/ 2154 h 2495"/>
                <a:gd name="T88" fmla="*/ 113 w 1361"/>
                <a:gd name="T89" fmla="*/ 1814 h 2495"/>
                <a:gd name="T90" fmla="*/ 227 w 1361"/>
                <a:gd name="T91" fmla="*/ 1814 h 2495"/>
                <a:gd name="T92" fmla="*/ 227 w 1361"/>
                <a:gd name="T93" fmla="*/ 1587 h 2495"/>
                <a:gd name="T94" fmla="*/ 0 w 1361"/>
                <a:gd name="T95" fmla="*/ 1587 h 2495"/>
                <a:gd name="T96" fmla="*/ 0 w 1361"/>
                <a:gd name="T97" fmla="*/ 1247 h 2495"/>
                <a:gd name="T98" fmla="*/ 113 w 1361"/>
                <a:gd name="T99" fmla="*/ 1247 h 2495"/>
                <a:gd name="T100" fmla="*/ 113 w 1361"/>
                <a:gd name="T101" fmla="*/ 1134 h 2495"/>
                <a:gd name="T102" fmla="*/ 227 w 1361"/>
                <a:gd name="T103" fmla="*/ 1134 h 2495"/>
                <a:gd name="T104" fmla="*/ 227 w 1361"/>
                <a:gd name="T105" fmla="*/ 680 h 2495"/>
                <a:gd name="T106" fmla="*/ 113 w 1361"/>
                <a:gd name="T107" fmla="*/ 680 h 2495"/>
                <a:gd name="T108" fmla="*/ 113 w 1361"/>
                <a:gd name="T109" fmla="*/ 453 h 2495"/>
                <a:gd name="T110" fmla="*/ 0 w 1361"/>
                <a:gd name="T111" fmla="*/ 453 h 2495"/>
                <a:gd name="T112" fmla="*/ 0 w 1361"/>
                <a:gd name="T113" fmla="*/ 340 h 2495"/>
                <a:gd name="T114" fmla="*/ 113 w 1361"/>
                <a:gd name="T115" fmla="*/ 340 h 2495"/>
                <a:gd name="T116" fmla="*/ 113 w 1361"/>
                <a:gd name="T117" fmla="*/ 0 h 2495"/>
                <a:gd name="T118" fmla="*/ 567 w 1361"/>
                <a:gd name="T119" fmla="*/ 0 h 2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61" h="2495">
                  <a:moveTo>
                    <a:pt x="567" y="0"/>
                  </a:moveTo>
                  <a:lnTo>
                    <a:pt x="567" y="113"/>
                  </a:lnTo>
                  <a:lnTo>
                    <a:pt x="680" y="113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340"/>
                  </a:lnTo>
                  <a:lnTo>
                    <a:pt x="907" y="340"/>
                  </a:lnTo>
                  <a:lnTo>
                    <a:pt x="907" y="453"/>
                  </a:lnTo>
                  <a:lnTo>
                    <a:pt x="1021" y="453"/>
                  </a:lnTo>
                  <a:lnTo>
                    <a:pt x="1021" y="567"/>
                  </a:lnTo>
                  <a:lnTo>
                    <a:pt x="1361" y="567"/>
                  </a:lnTo>
                  <a:lnTo>
                    <a:pt x="1361" y="680"/>
                  </a:lnTo>
                  <a:lnTo>
                    <a:pt x="1247" y="680"/>
                  </a:lnTo>
                  <a:lnTo>
                    <a:pt x="1247" y="794"/>
                  </a:lnTo>
                  <a:lnTo>
                    <a:pt x="1021" y="794"/>
                  </a:lnTo>
                  <a:lnTo>
                    <a:pt x="1021" y="1020"/>
                  </a:lnTo>
                  <a:lnTo>
                    <a:pt x="1134" y="1020"/>
                  </a:lnTo>
                  <a:lnTo>
                    <a:pt x="1134" y="1134"/>
                  </a:lnTo>
                  <a:lnTo>
                    <a:pt x="1021" y="1134"/>
                  </a:lnTo>
                  <a:lnTo>
                    <a:pt x="1021" y="1361"/>
                  </a:lnTo>
                  <a:lnTo>
                    <a:pt x="1134" y="1361"/>
                  </a:lnTo>
                  <a:lnTo>
                    <a:pt x="1134" y="1474"/>
                  </a:lnTo>
                  <a:lnTo>
                    <a:pt x="1021" y="1474"/>
                  </a:lnTo>
                  <a:lnTo>
                    <a:pt x="1021" y="1587"/>
                  </a:lnTo>
                  <a:lnTo>
                    <a:pt x="907" y="1587"/>
                  </a:lnTo>
                  <a:lnTo>
                    <a:pt x="907" y="1701"/>
                  </a:lnTo>
                  <a:lnTo>
                    <a:pt x="794" y="1701"/>
                  </a:lnTo>
                  <a:lnTo>
                    <a:pt x="794" y="1587"/>
                  </a:lnTo>
                  <a:lnTo>
                    <a:pt x="680" y="1587"/>
                  </a:lnTo>
                  <a:lnTo>
                    <a:pt x="680" y="1928"/>
                  </a:lnTo>
                  <a:lnTo>
                    <a:pt x="567" y="1928"/>
                  </a:lnTo>
                  <a:lnTo>
                    <a:pt x="567" y="2041"/>
                  </a:lnTo>
                  <a:lnTo>
                    <a:pt x="454" y="2041"/>
                  </a:lnTo>
                  <a:lnTo>
                    <a:pt x="454" y="2154"/>
                  </a:lnTo>
                  <a:lnTo>
                    <a:pt x="340" y="2154"/>
                  </a:lnTo>
                  <a:lnTo>
                    <a:pt x="340" y="2381"/>
                  </a:lnTo>
                  <a:lnTo>
                    <a:pt x="227" y="2381"/>
                  </a:lnTo>
                  <a:lnTo>
                    <a:pt x="227" y="2495"/>
                  </a:lnTo>
                  <a:lnTo>
                    <a:pt x="113" y="2495"/>
                  </a:lnTo>
                  <a:lnTo>
                    <a:pt x="113" y="2381"/>
                  </a:lnTo>
                  <a:lnTo>
                    <a:pt x="0" y="2381"/>
                  </a:lnTo>
                  <a:lnTo>
                    <a:pt x="0" y="2268"/>
                  </a:lnTo>
                  <a:lnTo>
                    <a:pt x="113" y="2268"/>
                  </a:lnTo>
                  <a:lnTo>
                    <a:pt x="113" y="2154"/>
                  </a:lnTo>
                  <a:lnTo>
                    <a:pt x="113" y="1814"/>
                  </a:lnTo>
                  <a:lnTo>
                    <a:pt x="227" y="1814"/>
                  </a:lnTo>
                  <a:lnTo>
                    <a:pt x="227" y="1587"/>
                  </a:lnTo>
                  <a:lnTo>
                    <a:pt x="0" y="1587"/>
                  </a:lnTo>
                  <a:lnTo>
                    <a:pt x="0" y="1247"/>
                  </a:lnTo>
                  <a:lnTo>
                    <a:pt x="113" y="1247"/>
                  </a:lnTo>
                  <a:lnTo>
                    <a:pt x="113" y="1134"/>
                  </a:lnTo>
                  <a:lnTo>
                    <a:pt x="227" y="1134"/>
                  </a:lnTo>
                  <a:lnTo>
                    <a:pt x="227" y="680"/>
                  </a:lnTo>
                  <a:lnTo>
                    <a:pt x="113" y="680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0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7" name="Freeform 168"/>
            <p:cNvSpPr>
              <a:spLocks/>
            </p:cNvSpPr>
            <p:nvPr/>
          </p:nvSpPr>
          <p:spPr bwMode="auto">
            <a:xfrm>
              <a:off x="1651" y="2230"/>
              <a:ext cx="1360" cy="1361"/>
            </a:xfrm>
            <a:custGeom>
              <a:avLst/>
              <a:gdLst>
                <a:gd name="T0" fmla="*/ 1134 w 1360"/>
                <a:gd name="T1" fmla="*/ 114 h 1361"/>
                <a:gd name="T2" fmla="*/ 1134 w 1360"/>
                <a:gd name="T3" fmla="*/ 227 h 1361"/>
                <a:gd name="T4" fmla="*/ 1247 w 1360"/>
                <a:gd name="T5" fmla="*/ 227 h 1361"/>
                <a:gd name="T6" fmla="*/ 1247 w 1360"/>
                <a:gd name="T7" fmla="*/ 340 h 1361"/>
                <a:gd name="T8" fmla="*/ 1360 w 1360"/>
                <a:gd name="T9" fmla="*/ 340 h 1361"/>
                <a:gd name="T10" fmla="*/ 1360 w 1360"/>
                <a:gd name="T11" fmla="*/ 907 h 1361"/>
                <a:gd name="T12" fmla="*/ 1247 w 1360"/>
                <a:gd name="T13" fmla="*/ 907 h 1361"/>
                <a:gd name="T14" fmla="*/ 1247 w 1360"/>
                <a:gd name="T15" fmla="*/ 1134 h 1361"/>
                <a:gd name="T16" fmla="*/ 1134 w 1360"/>
                <a:gd name="T17" fmla="*/ 1134 h 1361"/>
                <a:gd name="T18" fmla="*/ 1134 w 1360"/>
                <a:gd name="T19" fmla="*/ 1021 h 1361"/>
                <a:gd name="T20" fmla="*/ 1020 w 1360"/>
                <a:gd name="T21" fmla="*/ 1021 h 1361"/>
                <a:gd name="T22" fmla="*/ 1020 w 1360"/>
                <a:gd name="T23" fmla="*/ 907 h 1361"/>
                <a:gd name="T24" fmla="*/ 907 w 1360"/>
                <a:gd name="T25" fmla="*/ 907 h 1361"/>
                <a:gd name="T26" fmla="*/ 907 w 1360"/>
                <a:gd name="T27" fmla="*/ 1021 h 1361"/>
                <a:gd name="T28" fmla="*/ 680 w 1360"/>
                <a:gd name="T29" fmla="*/ 1021 h 1361"/>
                <a:gd name="T30" fmla="*/ 680 w 1360"/>
                <a:gd name="T31" fmla="*/ 1134 h 1361"/>
                <a:gd name="T32" fmla="*/ 567 w 1360"/>
                <a:gd name="T33" fmla="*/ 1134 h 1361"/>
                <a:gd name="T34" fmla="*/ 567 w 1360"/>
                <a:gd name="T35" fmla="*/ 1248 h 1361"/>
                <a:gd name="T36" fmla="*/ 340 w 1360"/>
                <a:gd name="T37" fmla="*/ 1248 h 1361"/>
                <a:gd name="T38" fmla="*/ 340 w 1360"/>
                <a:gd name="T39" fmla="*/ 1361 h 1361"/>
                <a:gd name="T40" fmla="*/ 113 w 1360"/>
                <a:gd name="T41" fmla="*/ 1361 h 1361"/>
                <a:gd name="T42" fmla="*/ 113 w 1360"/>
                <a:gd name="T43" fmla="*/ 1248 h 1361"/>
                <a:gd name="T44" fmla="*/ 0 w 1360"/>
                <a:gd name="T45" fmla="*/ 1248 h 1361"/>
                <a:gd name="T46" fmla="*/ 0 w 1360"/>
                <a:gd name="T47" fmla="*/ 1021 h 1361"/>
                <a:gd name="T48" fmla="*/ 113 w 1360"/>
                <a:gd name="T49" fmla="*/ 1021 h 1361"/>
                <a:gd name="T50" fmla="*/ 113 w 1360"/>
                <a:gd name="T51" fmla="*/ 907 h 1361"/>
                <a:gd name="T52" fmla="*/ 0 w 1360"/>
                <a:gd name="T53" fmla="*/ 907 h 1361"/>
                <a:gd name="T54" fmla="*/ 0 w 1360"/>
                <a:gd name="T55" fmla="*/ 681 h 1361"/>
                <a:gd name="T56" fmla="*/ 226 w 1360"/>
                <a:gd name="T57" fmla="*/ 681 h 1361"/>
                <a:gd name="T58" fmla="*/ 226 w 1360"/>
                <a:gd name="T59" fmla="*/ 567 h 1361"/>
                <a:gd name="T60" fmla="*/ 340 w 1360"/>
                <a:gd name="T61" fmla="*/ 567 h 1361"/>
                <a:gd name="T62" fmla="*/ 340 w 1360"/>
                <a:gd name="T63" fmla="*/ 340 h 1361"/>
                <a:gd name="T64" fmla="*/ 567 w 1360"/>
                <a:gd name="T65" fmla="*/ 340 h 1361"/>
                <a:gd name="T66" fmla="*/ 567 w 1360"/>
                <a:gd name="T67" fmla="*/ 227 h 1361"/>
                <a:gd name="T68" fmla="*/ 680 w 1360"/>
                <a:gd name="T69" fmla="*/ 227 h 1361"/>
                <a:gd name="T70" fmla="*/ 680 w 1360"/>
                <a:gd name="T71" fmla="*/ 114 h 1361"/>
                <a:gd name="T72" fmla="*/ 793 w 1360"/>
                <a:gd name="T73" fmla="*/ 114 h 1361"/>
                <a:gd name="T74" fmla="*/ 793 w 1360"/>
                <a:gd name="T75" fmla="*/ 0 h 1361"/>
                <a:gd name="T76" fmla="*/ 907 w 1360"/>
                <a:gd name="T77" fmla="*/ 0 h 1361"/>
                <a:gd name="T78" fmla="*/ 907 w 1360"/>
                <a:gd name="T79" fmla="*/ 114 h 1361"/>
                <a:gd name="T80" fmla="*/ 1134 w 1360"/>
                <a:gd name="T81" fmla="*/ 114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60" h="1361">
                  <a:moveTo>
                    <a:pt x="1134" y="114"/>
                  </a:moveTo>
                  <a:lnTo>
                    <a:pt x="1134" y="227"/>
                  </a:lnTo>
                  <a:lnTo>
                    <a:pt x="1247" y="227"/>
                  </a:lnTo>
                  <a:lnTo>
                    <a:pt x="1247" y="340"/>
                  </a:lnTo>
                  <a:lnTo>
                    <a:pt x="1360" y="340"/>
                  </a:lnTo>
                  <a:lnTo>
                    <a:pt x="1360" y="907"/>
                  </a:lnTo>
                  <a:lnTo>
                    <a:pt x="1247" y="907"/>
                  </a:lnTo>
                  <a:lnTo>
                    <a:pt x="1247" y="1134"/>
                  </a:lnTo>
                  <a:lnTo>
                    <a:pt x="1134" y="1134"/>
                  </a:lnTo>
                  <a:lnTo>
                    <a:pt x="1134" y="1021"/>
                  </a:lnTo>
                  <a:lnTo>
                    <a:pt x="1020" y="1021"/>
                  </a:lnTo>
                  <a:lnTo>
                    <a:pt x="1020" y="907"/>
                  </a:lnTo>
                  <a:lnTo>
                    <a:pt x="907" y="907"/>
                  </a:lnTo>
                  <a:lnTo>
                    <a:pt x="907" y="1021"/>
                  </a:lnTo>
                  <a:lnTo>
                    <a:pt x="680" y="1021"/>
                  </a:lnTo>
                  <a:lnTo>
                    <a:pt x="680" y="1134"/>
                  </a:lnTo>
                  <a:lnTo>
                    <a:pt x="567" y="1134"/>
                  </a:lnTo>
                  <a:lnTo>
                    <a:pt x="567" y="1248"/>
                  </a:lnTo>
                  <a:lnTo>
                    <a:pt x="340" y="1248"/>
                  </a:lnTo>
                  <a:lnTo>
                    <a:pt x="340" y="1361"/>
                  </a:lnTo>
                  <a:lnTo>
                    <a:pt x="113" y="1361"/>
                  </a:lnTo>
                  <a:lnTo>
                    <a:pt x="113" y="1248"/>
                  </a:lnTo>
                  <a:lnTo>
                    <a:pt x="0" y="1248"/>
                  </a:lnTo>
                  <a:lnTo>
                    <a:pt x="0" y="1021"/>
                  </a:lnTo>
                  <a:lnTo>
                    <a:pt x="113" y="1021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681"/>
                  </a:lnTo>
                  <a:lnTo>
                    <a:pt x="226" y="681"/>
                  </a:lnTo>
                  <a:lnTo>
                    <a:pt x="226" y="567"/>
                  </a:lnTo>
                  <a:lnTo>
                    <a:pt x="340" y="567"/>
                  </a:lnTo>
                  <a:lnTo>
                    <a:pt x="340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114"/>
                  </a:lnTo>
                  <a:lnTo>
                    <a:pt x="793" y="114"/>
                  </a:lnTo>
                  <a:lnTo>
                    <a:pt x="793" y="0"/>
                  </a:lnTo>
                  <a:lnTo>
                    <a:pt x="907" y="0"/>
                  </a:lnTo>
                  <a:lnTo>
                    <a:pt x="907" y="114"/>
                  </a:lnTo>
                  <a:lnTo>
                    <a:pt x="1134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8" name="Freeform 169"/>
            <p:cNvSpPr>
              <a:spLocks/>
            </p:cNvSpPr>
            <p:nvPr/>
          </p:nvSpPr>
          <p:spPr bwMode="auto">
            <a:xfrm>
              <a:off x="3238" y="756"/>
              <a:ext cx="794" cy="680"/>
            </a:xfrm>
            <a:custGeom>
              <a:avLst/>
              <a:gdLst>
                <a:gd name="T0" fmla="*/ 454 w 794"/>
                <a:gd name="T1" fmla="*/ 0 h 680"/>
                <a:gd name="T2" fmla="*/ 454 w 794"/>
                <a:gd name="T3" fmla="*/ 227 h 680"/>
                <a:gd name="T4" fmla="*/ 340 w 794"/>
                <a:gd name="T5" fmla="*/ 227 h 680"/>
                <a:gd name="T6" fmla="*/ 340 w 794"/>
                <a:gd name="T7" fmla="*/ 340 h 680"/>
                <a:gd name="T8" fmla="*/ 0 w 794"/>
                <a:gd name="T9" fmla="*/ 340 h 680"/>
                <a:gd name="T10" fmla="*/ 0 w 794"/>
                <a:gd name="T11" fmla="*/ 567 h 680"/>
                <a:gd name="T12" fmla="*/ 114 w 794"/>
                <a:gd name="T13" fmla="*/ 567 h 680"/>
                <a:gd name="T14" fmla="*/ 114 w 794"/>
                <a:gd name="T15" fmla="*/ 680 h 680"/>
                <a:gd name="T16" fmla="*/ 340 w 794"/>
                <a:gd name="T17" fmla="*/ 680 h 680"/>
                <a:gd name="T18" fmla="*/ 340 w 794"/>
                <a:gd name="T19" fmla="*/ 567 h 680"/>
                <a:gd name="T20" fmla="*/ 454 w 794"/>
                <a:gd name="T21" fmla="*/ 567 h 680"/>
                <a:gd name="T22" fmla="*/ 454 w 794"/>
                <a:gd name="T23" fmla="*/ 680 h 680"/>
                <a:gd name="T24" fmla="*/ 681 w 794"/>
                <a:gd name="T25" fmla="*/ 680 h 680"/>
                <a:gd name="T26" fmla="*/ 681 w 794"/>
                <a:gd name="T27" fmla="*/ 567 h 680"/>
                <a:gd name="T28" fmla="*/ 794 w 794"/>
                <a:gd name="T29" fmla="*/ 567 h 680"/>
                <a:gd name="T30" fmla="*/ 794 w 794"/>
                <a:gd name="T31" fmla="*/ 340 h 680"/>
                <a:gd name="T32" fmla="*/ 681 w 794"/>
                <a:gd name="T33" fmla="*/ 340 h 680"/>
                <a:gd name="T34" fmla="*/ 681 w 794"/>
                <a:gd name="T35" fmla="*/ 0 h 680"/>
                <a:gd name="T36" fmla="*/ 567 w 794"/>
                <a:gd name="T37" fmla="*/ 0 h 680"/>
                <a:gd name="T38" fmla="*/ 454 w 794"/>
                <a:gd name="T39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94" h="680">
                  <a:moveTo>
                    <a:pt x="454" y="0"/>
                  </a:moveTo>
                  <a:lnTo>
                    <a:pt x="454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0" y="340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680"/>
                  </a:lnTo>
                  <a:lnTo>
                    <a:pt x="340" y="680"/>
                  </a:lnTo>
                  <a:lnTo>
                    <a:pt x="340" y="567"/>
                  </a:lnTo>
                  <a:lnTo>
                    <a:pt x="454" y="567"/>
                  </a:lnTo>
                  <a:lnTo>
                    <a:pt x="454" y="680"/>
                  </a:lnTo>
                  <a:lnTo>
                    <a:pt x="681" y="680"/>
                  </a:lnTo>
                  <a:lnTo>
                    <a:pt x="681" y="567"/>
                  </a:lnTo>
                  <a:lnTo>
                    <a:pt x="794" y="567"/>
                  </a:lnTo>
                  <a:lnTo>
                    <a:pt x="794" y="340"/>
                  </a:lnTo>
                  <a:lnTo>
                    <a:pt x="681" y="340"/>
                  </a:lnTo>
                  <a:lnTo>
                    <a:pt x="681" y="0"/>
                  </a:lnTo>
                  <a:lnTo>
                    <a:pt x="567" y="0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9" name="Freeform 171"/>
            <p:cNvSpPr>
              <a:spLocks/>
            </p:cNvSpPr>
            <p:nvPr/>
          </p:nvSpPr>
          <p:spPr bwMode="auto">
            <a:xfrm>
              <a:off x="2558" y="416"/>
              <a:ext cx="1928" cy="2495"/>
            </a:xfrm>
            <a:custGeom>
              <a:avLst/>
              <a:gdLst>
                <a:gd name="T0" fmla="*/ 0 w 1928"/>
                <a:gd name="T1" fmla="*/ 1587 h 2495"/>
                <a:gd name="T2" fmla="*/ 0 w 1928"/>
                <a:gd name="T3" fmla="*/ 1701 h 2495"/>
                <a:gd name="T4" fmla="*/ 227 w 1928"/>
                <a:gd name="T5" fmla="*/ 1701 h 2495"/>
                <a:gd name="T6" fmla="*/ 227 w 1928"/>
                <a:gd name="T7" fmla="*/ 2041 h 2495"/>
                <a:gd name="T8" fmla="*/ 340 w 1928"/>
                <a:gd name="T9" fmla="*/ 2041 h 2495"/>
                <a:gd name="T10" fmla="*/ 340 w 1928"/>
                <a:gd name="T11" fmla="*/ 2154 h 2495"/>
                <a:gd name="T12" fmla="*/ 453 w 1928"/>
                <a:gd name="T13" fmla="*/ 2154 h 2495"/>
                <a:gd name="T14" fmla="*/ 453 w 1928"/>
                <a:gd name="T15" fmla="*/ 2495 h 2495"/>
                <a:gd name="T16" fmla="*/ 680 w 1928"/>
                <a:gd name="T17" fmla="*/ 2495 h 2495"/>
                <a:gd name="T18" fmla="*/ 680 w 1928"/>
                <a:gd name="T19" fmla="*/ 2381 h 2495"/>
                <a:gd name="T20" fmla="*/ 907 w 1928"/>
                <a:gd name="T21" fmla="*/ 2381 h 2495"/>
                <a:gd name="T22" fmla="*/ 907 w 1928"/>
                <a:gd name="T23" fmla="*/ 2268 h 2495"/>
                <a:gd name="T24" fmla="*/ 1020 w 1928"/>
                <a:gd name="T25" fmla="*/ 2268 h 2495"/>
                <a:gd name="T26" fmla="*/ 1020 w 1928"/>
                <a:gd name="T27" fmla="*/ 2041 h 2495"/>
                <a:gd name="T28" fmla="*/ 1134 w 1928"/>
                <a:gd name="T29" fmla="*/ 2041 h 2495"/>
                <a:gd name="T30" fmla="*/ 1134 w 1928"/>
                <a:gd name="T31" fmla="*/ 1928 h 2495"/>
                <a:gd name="T32" fmla="*/ 1247 w 1928"/>
                <a:gd name="T33" fmla="*/ 1928 h 2495"/>
                <a:gd name="T34" fmla="*/ 1247 w 1928"/>
                <a:gd name="T35" fmla="*/ 1701 h 2495"/>
                <a:gd name="T36" fmla="*/ 1020 w 1928"/>
                <a:gd name="T37" fmla="*/ 1701 h 2495"/>
                <a:gd name="T38" fmla="*/ 1020 w 1928"/>
                <a:gd name="T39" fmla="*/ 1587 h 2495"/>
                <a:gd name="T40" fmla="*/ 1134 w 1928"/>
                <a:gd name="T41" fmla="*/ 1587 h 2495"/>
                <a:gd name="T42" fmla="*/ 1134 w 1928"/>
                <a:gd name="T43" fmla="*/ 1474 h 2495"/>
                <a:gd name="T44" fmla="*/ 1361 w 1928"/>
                <a:gd name="T45" fmla="*/ 1474 h 2495"/>
                <a:gd name="T46" fmla="*/ 1361 w 1928"/>
                <a:gd name="T47" fmla="*/ 1361 h 2495"/>
                <a:gd name="T48" fmla="*/ 1474 w 1928"/>
                <a:gd name="T49" fmla="*/ 1361 h 2495"/>
                <a:gd name="T50" fmla="*/ 1474 w 1928"/>
                <a:gd name="T51" fmla="*/ 1134 h 2495"/>
                <a:gd name="T52" fmla="*/ 1587 w 1928"/>
                <a:gd name="T53" fmla="*/ 1134 h 2495"/>
                <a:gd name="T54" fmla="*/ 1587 w 1928"/>
                <a:gd name="T55" fmla="*/ 907 h 2495"/>
                <a:gd name="T56" fmla="*/ 1701 w 1928"/>
                <a:gd name="T57" fmla="*/ 907 h 2495"/>
                <a:gd name="T58" fmla="*/ 1701 w 1928"/>
                <a:gd name="T59" fmla="*/ 794 h 2495"/>
                <a:gd name="T60" fmla="*/ 1928 w 1928"/>
                <a:gd name="T61" fmla="*/ 794 h 2495"/>
                <a:gd name="T62" fmla="*/ 1928 w 1928"/>
                <a:gd name="T63" fmla="*/ 340 h 2495"/>
                <a:gd name="T64" fmla="*/ 1814 w 1928"/>
                <a:gd name="T65" fmla="*/ 340 h 2495"/>
                <a:gd name="T66" fmla="*/ 1814 w 1928"/>
                <a:gd name="T67" fmla="*/ 0 h 2495"/>
                <a:gd name="T68" fmla="*/ 1701 w 1928"/>
                <a:gd name="T69" fmla="*/ 0 h 2495"/>
                <a:gd name="T70" fmla="*/ 1701 w 1928"/>
                <a:gd name="T71" fmla="*/ 113 h 2495"/>
                <a:gd name="T72" fmla="*/ 1587 w 1928"/>
                <a:gd name="T73" fmla="*/ 113 h 2495"/>
                <a:gd name="T74" fmla="*/ 1587 w 1928"/>
                <a:gd name="T75" fmla="*/ 0 h 2495"/>
                <a:gd name="T76" fmla="*/ 1361 w 1928"/>
                <a:gd name="T77" fmla="*/ 0 h 2495"/>
                <a:gd name="T78" fmla="*/ 1361 w 1928"/>
                <a:gd name="T79" fmla="*/ 227 h 2495"/>
                <a:gd name="T80" fmla="*/ 1134 w 1928"/>
                <a:gd name="T81" fmla="*/ 227 h 2495"/>
                <a:gd name="T82" fmla="*/ 1134 w 1928"/>
                <a:gd name="T83" fmla="*/ 340 h 2495"/>
                <a:gd name="T84" fmla="*/ 1361 w 1928"/>
                <a:gd name="T85" fmla="*/ 340 h 2495"/>
                <a:gd name="T86" fmla="*/ 1361 w 1928"/>
                <a:gd name="T87" fmla="*/ 680 h 2495"/>
                <a:gd name="T88" fmla="*/ 1474 w 1928"/>
                <a:gd name="T89" fmla="*/ 680 h 2495"/>
                <a:gd name="T90" fmla="*/ 1474 w 1928"/>
                <a:gd name="T91" fmla="*/ 907 h 2495"/>
                <a:gd name="T92" fmla="*/ 1361 w 1928"/>
                <a:gd name="T93" fmla="*/ 907 h 2495"/>
                <a:gd name="T94" fmla="*/ 1361 w 1928"/>
                <a:gd name="T95" fmla="*/ 1020 h 2495"/>
                <a:gd name="T96" fmla="*/ 1134 w 1928"/>
                <a:gd name="T97" fmla="*/ 1020 h 2495"/>
                <a:gd name="T98" fmla="*/ 1134 w 1928"/>
                <a:gd name="T99" fmla="*/ 907 h 2495"/>
                <a:gd name="T100" fmla="*/ 1020 w 1928"/>
                <a:gd name="T101" fmla="*/ 907 h 2495"/>
                <a:gd name="T102" fmla="*/ 1020 w 1928"/>
                <a:gd name="T103" fmla="*/ 1020 h 2495"/>
                <a:gd name="T104" fmla="*/ 680 w 1928"/>
                <a:gd name="T105" fmla="*/ 1020 h 2495"/>
                <a:gd name="T106" fmla="*/ 680 w 1928"/>
                <a:gd name="T107" fmla="*/ 1134 h 2495"/>
                <a:gd name="T108" fmla="*/ 453 w 1928"/>
                <a:gd name="T109" fmla="*/ 1134 h 2495"/>
                <a:gd name="T110" fmla="*/ 453 w 1928"/>
                <a:gd name="T111" fmla="*/ 1247 h 2495"/>
                <a:gd name="T112" fmla="*/ 568 w 1928"/>
                <a:gd name="T113" fmla="*/ 1246 h 2495"/>
                <a:gd name="T114" fmla="*/ 567 w 1928"/>
                <a:gd name="T115" fmla="*/ 1361 h 2495"/>
                <a:gd name="T116" fmla="*/ 113 w 1928"/>
                <a:gd name="T117" fmla="*/ 1361 h 2495"/>
                <a:gd name="T118" fmla="*/ 113 w 1928"/>
                <a:gd name="T119" fmla="*/ 1587 h 2495"/>
                <a:gd name="T120" fmla="*/ 0 w 1928"/>
                <a:gd name="T121" fmla="*/ 1587 h 2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28" h="2495">
                  <a:moveTo>
                    <a:pt x="0" y="1587"/>
                  </a:moveTo>
                  <a:lnTo>
                    <a:pt x="0" y="1701"/>
                  </a:lnTo>
                  <a:lnTo>
                    <a:pt x="227" y="1701"/>
                  </a:lnTo>
                  <a:lnTo>
                    <a:pt x="227" y="2041"/>
                  </a:lnTo>
                  <a:lnTo>
                    <a:pt x="340" y="2041"/>
                  </a:lnTo>
                  <a:lnTo>
                    <a:pt x="340" y="2154"/>
                  </a:lnTo>
                  <a:lnTo>
                    <a:pt x="453" y="2154"/>
                  </a:lnTo>
                  <a:lnTo>
                    <a:pt x="453" y="2495"/>
                  </a:lnTo>
                  <a:lnTo>
                    <a:pt x="680" y="2495"/>
                  </a:lnTo>
                  <a:lnTo>
                    <a:pt x="680" y="2381"/>
                  </a:lnTo>
                  <a:lnTo>
                    <a:pt x="907" y="2381"/>
                  </a:lnTo>
                  <a:lnTo>
                    <a:pt x="907" y="2268"/>
                  </a:lnTo>
                  <a:lnTo>
                    <a:pt x="1020" y="2268"/>
                  </a:lnTo>
                  <a:lnTo>
                    <a:pt x="1020" y="2041"/>
                  </a:lnTo>
                  <a:lnTo>
                    <a:pt x="1134" y="2041"/>
                  </a:lnTo>
                  <a:lnTo>
                    <a:pt x="1134" y="1928"/>
                  </a:lnTo>
                  <a:lnTo>
                    <a:pt x="1247" y="1928"/>
                  </a:lnTo>
                  <a:lnTo>
                    <a:pt x="1247" y="1701"/>
                  </a:lnTo>
                  <a:lnTo>
                    <a:pt x="1020" y="1701"/>
                  </a:lnTo>
                  <a:lnTo>
                    <a:pt x="1020" y="1587"/>
                  </a:lnTo>
                  <a:lnTo>
                    <a:pt x="1134" y="1587"/>
                  </a:lnTo>
                  <a:lnTo>
                    <a:pt x="1134" y="1474"/>
                  </a:lnTo>
                  <a:lnTo>
                    <a:pt x="1361" y="1474"/>
                  </a:lnTo>
                  <a:lnTo>
                    <a:pt x="1361" y="1361"/>
                  </a:lnTo>
                  <a:lnTo>
                    <a:pt x="1474" y="1361"/>
                  </a:lnTo>
                  <a:lnTo>
                    <a:pt x="1474" y="1134"/>
                  </a:lnTo>
                  <a:lnTo>
                    <a:pt x="1587" y="1134"/>
                  </a:lnTo>
                  <a:lnTo>
                    <a:pt x="1587" y="907"/>
                  </a:lnTo>
                  <a:lnTo>
                    <a:pt x="1701" y="907"/>
                  </a:lnTo>
                  <a:lnTo>
                    <a:pt x="1701" y="794"/>
                  </a:lnTo>
                  <a:lnTo>
                    <a:pt x="1928" y="794"/>
                  </a:lnTo>
                  <a:lnTo>
                    <a:pt x="1928" y="340"/>
                  </a:lnTo>
                  <a:lnTo>
                    <a:pt x="1814" y="340"/>
                  </a:lnTo>
                  <a:lnTo>
                    <a:pt x="1814" y="0"/>
                  </a:lnTo>
                  <a:lnTo>
                    <a:pt x="1701" y="0"/>
                  </a:lnTo>
                  <a:lnTo>
                    <a:pt x="1701" y="113"/>
                  </a:lnTo>
                  <a:lnTo>
                    <a:pt x="1587" y="113"/>
                  </a:lnTo>
                  <a:lnTo>
                    <a:pt x="1587" y="0"/>
                  </a:lnTo>
                  <a:lnTo>
                    <a:pt x="1361" y="0"/>
                  </a:lnTo>
                  <a:lnTo>
                    <a:pt x="1361" y="227"/>
                  </a:lnTo>
                  <a:lnTo>
                    <a:pt x="1134" y="227"/>
                  </a:lnTo>
                  <a:lnTo>
                    <a:pt x="1134" y="340"/>
                  </a:lnTo>
                  <a:lnTo>
                    <a:pt x="1361" y="340"/>
                  </a:lnTo>
                  <a:lnTo>
                    <a:pt x="1361" y="680"/>
                  </a:lnTo>
                  <a:lnTo>
                    <a:pt x="1474" y="680"/>
                  </a:lnTo>
                  <a:lnTo>
                    <a:pt x="1474" y="907"/>
                  </a:lnTo>
                  <a:lnTo>
                    <a:pt x="1361" y="907"/>
                  </a:lnTo>
                  <a:lnTo>
                    <a:pt x="1361" y="1020"/>
                  </a:lnTo>
                  <a:lnTo>
                    <a:pt x="1134" y="1020"/>
                  </a:lnTo>
                  <a:lnTo>
                    <a:pt x="1134" y="907"/>
                  </a:lnTo>
                  <a:lnTo>
                    <a:pt x="1020" y="907"/>
                  </a:lnTo>
                  <a:lnTo>
                    <a:pt x="1020" y="1020"/>
                  </a:lnTo>
                  <a:lnTo>
                    <a:pt x="680" y="1020"/>
                  </a:lnTo>
                  <a:lnTo>
                    <a:pt x="680" y="1134"/>
                  </a:lnTo>
                  <a:lnTo>
                    <a:pt x="453" y="1134"/>
                  </a:lnTo>
                  <a:lnTo>
                    <a:pt x="453" y="1247"/>
                  </a:lnTo>
                  <a:lnTo>
                    <a:pt x="568" y="1246"/>
                  </a:lnTo>
                  <a:lnTo>
                    <a:pt x="567" y="1361"/>
                  </a:lnTo>
                  <a:lnTo>
                    <a:pt x="113" y="1361"/>
                  </a:lnTo>
                  <a:lnTo>
                    <a:pt x="113" y="1587"/>
                  </a:lnTo>
                  <a:lnTo>
                    <a:pt x="0" y="158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41" name="グループ化 40"/>
          <p:cNvGrpSpPr/>
          <p:nvPr/>
        </p:nvGrpSpPr>
        <p:grpSpPr>
          <a:xfrm>
            <a:off x="931607" y="2085948"/>
            <a:ext cx="5431165" cy="3533161"/>
            <a:chOff x="1520536" y="1613634"/>
            <a:chExt cx="10335395" cy="6723534"/>
          </a:xfrm>
        </p:grpSpPr>
        <p:sp>
          <p:nvSpPr>
            <p:cNvPr id="42" name="正方形/長方形 41"/>
            <p:cNvSpPr/>
            <p:nvPr/>
          </p:nvSpPr>
          <p:spPr>
            <a:xfrm>
              <a:off x="1520536" y="4731868"/>
              <a:ext cx="973715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下関市</a:t>
              </a:r>
            </a:p>
          </p:txBody>
        </p:sp>
        <p:sp>
          <p:nvSpPr>
            <p:cNvPr id="43" name="正方形/長方形 42"/>
            <p:cNvSpPr/>
            <p:nvPr/>
          </p:nvSpPr>
          <p:spPr>
            <a:xfrm>
              <a:off x="3328125" y="6015037"/>
              <a:ext cx="973715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宇部市</a:t>
              </a:r>
            </a:p>
          </p:txBody>
        </p:sp>
        <p:sp>
          <p:nvSpPr>
            <p:cNvPr id="44" name="正方形/長方形 43"/>
            <p:cNvSpPr/>
            <p:nvPr/>
          </p:nvSpPr>
          <p:spPr>
            <a:xfrm>
              <a:off x="5807027" y="4176911"/>
              <a:ext cx="973715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山口市</a:t>
              </a:r>
            </a:p>
          </p:txBody>
        </p:sp>
        <p:sp>
          <p:nvSpPr>
            <p:cNvPr id="45" name="正方形/長方形 44"/>
            <p:cNvSpPr/>
            <p:nvPr/>
          </p:nvSpPr>
          <p:spPr>
            <a:xfrm>
              <a:off x="4803223" y="3097412"/>
              <a:ext cx="766280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萩市</a:t>
              </a:r>
            </a:p>
          </p:txBody>
        </p:sp>
        <p:sp>
          <p:nvSpPr>
            <p:cNvPr id="46" name="正方形/長方形 45"/>
            <p:cNvSpPr/>
            <p:nvPr/>
          </p:nvSpPr>
          <p:spPr>
            <a:xfrm>
              <a:off x="5355938" y="1613634"/>
              <a:ext cx="973715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阿武町</a:t>
              </a:r>
            </a:p>
          </p:txBody>
        </p:sp>
        <p:sp>
          <p:nvSpPr>
            <p:cNvPr id="47" name="正方形/長方形 46"/>
            <p:cNvSpPr/>
            <p:nvPr/>
          </p:nvSpPr>
          <p:spPr>
            <a:xfrm>
              <a:off x="9210961" y="7372549"/>
              <a:ext cx="973715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平生町</a:t>
              </a:r>
            </a:p>
          </p:txBody>
        </p:sp>
        <p:sp>
          <p:nvSpPr>
            <p:cNvPr id="48" name="正方形/長方形 47"/>
            <p:cNvSpPr/>
            <p:nvPr/>
          </p:nvSpPr>
          <p:spPr>
            <a:xfrm>
              <a:off x="8693295" y="6875837"/>
              <a:ext cx="1181147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田布施町</a:t>
              </a:r>
            </a:p>
          </p:txBody>
        </p:sp>
        <p:sp>
          <p:nvSpPr>
            <p:cNvPr id="49" name="正方形/長方形 48"/>
            <p:cNvSpPr/>
            <p:nvPr/>
          </p:nvSpPr>
          <p:spPr>
            <a:xfrm>
              <a:off x="5511664" y="5781873"/>
              <a:ext cx="973715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防府市</a:t>
              </a:r>
            </a:p>
          </p:txBody>
        </p:sp>
        <p:sp>
          <p:nvSpPr>
            <p:cNvPr id="50" name="正方形/長方形 49"/>
            <p:cNvSpPr/>
            <p:nvPr/>
          </p:nvSpPr>
          <p:spPr>
            <a:xfrm>
              <a:off x="7846814" y="6015037"/>
              <a:ext cx="973715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下松市</a:t>
              </a:r>
            </a:p>
          </p:txBody>
        </p:sp>
        <p:sp>
          <p:nvSpPr>
            <p:cNvPr id="51" name="正方形/長方形 50"/>
            <p:cNvSpPr/>
            <p:nvPr/>
          </p:nvSpPr>
          <p:spPr>
            <a:xfrm>
              <a:off x="9195844" y="4772015"/>
              <a:ext cx="973715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岩国市</a:t>
              </a:r>
            </a:p>
          </p:txBody>
        </p:sp>
        <p:sp>
          <p:nvSpPr>
            <p:cNvPr id="52" name="正方形/長方形 51"/>
            <p:cNvSpPr/>
            <p:nvPr/>
          </p:nvSpPr>
          <p:spPr>
            <a:xfrm>
              <a:off x="3360230" y="4395788"/>
              <a:ext cx="973715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美祢市</a:t>
              </a:r>
            </a:p>
          </p:txBody>
        </p:sp>
        <p:sp>
          <p:nvSpPr>
            <p:cNvPr id="53" name="正方形/長方形 52"/>
            <p:cNvSpPr/>
            <p:nvPr/>
          </p:nvSpPr>
          <p:spPr>
            <a:xfrm>
              <a:off x="9233625" y="7927182"/>
              <a:ext cx="973715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上関町</a:t>
              </a:r>
            </a:p>
          </p:txBody>
        </p:sp>
        <p:sp>
          <p:nvSpPr>
            <p:cNvPr id="54" name="正方形/長方形 53"/>
            <p:cNvSpPr/>
            <p:nvPr/>
          </p:nvSpPr>
          <p:spPr>
            <a:xfrm>
              <a:off x="10482987" y="4410860"/>
              <a:ext cx="973715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和木町</a:t>
              </a:r>
            </a:p>
          </p:txBody>
        </p:sp>
        <p:sp>
          <p:nvSpPr>
            <p:cNvPr id="55" name="正方形/長方形 54"/>
            <p:cNvSpPr/>
            <p:nvPr/>
          </p:nvSpPr>
          <p:spPr>
            <a:xfrm>
              <a:off x="10467352" y="7000856"/>
              <a:ext cx="1388579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周防大島町</a:t>
              </a:r>
            </a:p>
          </p:txBody>
        </p:sp>
        <p:sp>
          <p:nvSpPr>
            <p:cNvPr id="56" name="正方形/長方形 55"/>
            <p:cNvSpPr/>
            <p:nvPr/>
          </p:nvSpPr>
          <p:spPr>
            <a:xfrm>
              <a:off x="1973769" y="6086575"/>
              <a:ext cx="1596012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山陽小野田市</a:t>
              </a:r>
            </a:p>
          </p:txBody>
        </p:sp>
        <p:sp>
          <p:nvSpPr>
            <p:cNvPr id="57" name="正方形/長方形 56"/>
            <p:cNvSpPr/>
            <p:nvPr/>
          </p:nvSpPr>
          <p:spPr>
            <a:xfrm>
              <a:off x="7496106" y="4873724"/>
              <a:ext cx="973715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周南市</a:t>
              </a:r>
            </a:p>
          </p:txBody>
        </p:sp>
        <p:sp>
          <p:nvSpPr>
            <p:cNvPr id="58" name="正方形/長方形 57"/>
            <p:cNvSpPr/>
            <p:nvPr/>
          </p:nvSpPr>
          <p:spPr>
            <a:xfrm>
              <a:off x="9571853" y="6388344"/>
              <a:ext cx="973715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柳井市</a:t>
              </a:r>
            </a:p>
          </p:txBody>
        </p:sp>
        <p:sp>
          <p:nvSpPr>
            <p:cNvPr id="59" name="正方形/長方形 58"/>
            <p:cNvSpPr/>
            <p:nvPr/>
          </p:nvSpPr>
          <p:spPr>
            <a:xfrm>
              <a:off x="2569413" y="3382964"/>
              <a:ext cx="973715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長門市</a:t>
              </a:r>
            </a:p>
          </p:txBody>
        </p:sp>
        <p:sp>
          <p:nvSpPr>
            <p:cNvPr id="60" name="正方形/長方形 59"/>
            <p:cNvSpPr/>
            <p:nvPr/>
          </p:nvSpPr>
          <p:spPr>
            <a:xfrm>
              <a:off x="8483813" y="6446938"/>
              <a:ext cx="766280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光市</a:t>
              </a:r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6528191" y="1185180"/>
            <a:ext cx="5431165" cy="3533161"/>
            <a:chOff x="1520536" y="1613634"/>
            <a:chExt cx="10335395" cy="6723534"/>
          </a:xfrm>
        </p:grpSpPr>
        <p:sp>
          <p:nvSpPr>
            <p:cNvPr id="95" name="正方形/長方形 94"/>
            <p:cNvSpPr/>
            <p:nvPr/>
          </p:nvSpPr>
          <p:spPr>
            <a:xfrm>
              <a:off x="1520536" y="4731868"/>
              <a:ext cx="973715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下関市</a:t>
              </a:r>
            </a:p>
          </p:txBody>
        </p:sp>
        <p:sp>
          <p:nvSpPr>
            <p:cNvPr id="96" name="正方形/長方形 95"/>
            <p:cNvSpPr/>
            <p:nvPr/>
          </p:nvSpPr>
          <p:spPr>
            <a:xfrm>
              <a:off x="3328125" y="6015037"/>
              <a:ext cx="973715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宇部市</a:t>
              </a:r>
            </a:p>
          </p:txBody>
        </p:sp>
        <p:sp>
          <p:nvSpPr>
            <p:cNvPr id="97" name="正方形/長方形 96"/>
            <p:cNvSpPr/>
            <p:nvPr/>
          </p:nvSpPr>
          <p:spPr>
            <a:xfrm>
              <a:off x="5807027" y="4176911"/>
              <a:ext cx="973715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山口市</a:t>
              </a:r>
            </a:p>
          </p:txBody>
        </p:sp>
        <p:sp>
          <p:nvSpPr>
            <p:cNvPr id="98" name="正方形/長方形 97"/>
            <p:cNvSpPr/>
            <p:nvPr/>
          </p:nvSpPr>
          <p:spPr>
            <a:xfrm>
              <a:off x="4803223" y="3097412"/>
              <a:ext cx="766280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萩市</a:t>
              </a:r>
            </a:p>
          </p:txBody>
        </p:sp>
        <p:sp>
          <p:nvSpPr>
            <p:cNvPr id="99" name="正方形/長方形 98"/>
            <p:cNvSpPr/>
            <p:nvPr/>
          </p:nvSpPr>
          <p:spPr>
            <a:xfrm>
              <a:off x="5355938" y="1613634"/>
              <a:ext cx="973715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阿武町</a:t>
              </a:r>
            </a:p>
          </p:txBody>
        </p:sp>
        <p:sp>
          <p:nvSpPr>
            <p:cNvPr id="100" name="正方形/長方形 99"/>
            <p:cNvSpPr/>
            <p:nvPr/>
          </p:nvSpPr>
          <p:spPr>
            <a:xfrm>
              <a:off x="9210961" y="7372549"/>
              <a:ext cx="973715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平生町</a:t>
              </a:r>
            </a:p>
          </p:txBody>
        </p:sp>
        <p:sp>
          <p:nvSpPr>
            <p:cNvPr id="101" name="正方形/長方形 100"/>
            <p:cNvSpPr/>
            <p:nvPr/>
          </p:nvSpPr>
          <p:spPr>
            <a:xfrm>
              <a:off x="8693295" y="6875837"/>
              <a:ext cx="1181147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田布施町</a:t>
              </a:r>
            </a:p>
          </p:txBody>
        </p:sp>
        <p:sp>
          <p:nvSpPr>
            <p:cNvPr id="102" name="正方形/長方形 101"/>
            <p:cNvSpPr/>
            <p:nvPr/>
          </p:nvSpPr>
          <p:spPr>
            <a:xfrm>
              <a:off x="5511664" y="5781873"/>
              <a:ext cx="973715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防府市</a:t>
              </a:r>
            </a:p>
          </p:txBody>
        </p:sp>
        <p:sp>
          <p:nvSpPr>
            <p:cNvPr id="103" name="正方形/長方形 102"/>
            <p:cNvSpPr/>
            <p:nvPr/>
          </p:nvSpPr>
          <p:spPr>
            <a:xfrm>
              <a:off x="7846814" y="6015037"/>
              <a:ext cx="973715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下松市</a:t>
              </a:r>
            </a:p>
          </p:txBody>
        </p:sp>
        <p:sp>
          <p:nvSpPr>
            <p:cNvPr id="104" name="正方形/長方形 103"/>
            <p:cNvSpPr/>
            <p:nvPr/>
          </p:nvSpPr>
          <p:spPr>
            <a:xfrm>
              <a:off x="9195844" y="4772015"/>
              <a:ext cx="973715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岩国市</a:t>
              </a:r>
            </a:p>
          </p:txBody>
        </p:sp>
        <p:sp>
          <p:nvSpPr>
            <p:cNvPr id="105" name="正方形/長方形 104"/>
            <p:cNvSpPr/>
            <p:nvPr/>
          </p:nvSpPr>
          <p:spPr>
            <a:xfrm>
              <a:off x="3360230" y="4395788"/>
              <a:ext cx="973715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美祢市</a:t>
              </a:r>
            </a:p>
          </p:txBody>
        </p:sp>
        <p:sp>
          <p:nvSpPr>
            <p:cNvPr id="106" name="正方形/長方形 105"/>
            <p:cNvSpPr/>
            <p:nvPr/>
          </p:nvSpPr>
          <p:spPr>
            <a:xfrm>
              <a:off x="9233625" y="7927182"/>
              <a:ext cx="973715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上関町</a:t>
              </a:r>
            </a:p>
          </p:txBody>
        </p:sp>
        <p:sp>
          <p:nvSpPr>
            <p:cNvPr id="107" name="正方形/長方形 106"/>
            <p:cNvSpPr/>
            <p:nvPr/>
          </p:nvSpPr>
          <p:spPr>
            <a:xfrm>
              <a:off x="10482987" y="4410860"/>
              <a:ext cx="973715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和木町</a:t>
              </a:r>
            </a:p>
          </p:txBody>
        </p:sp>
        <p:sp>
          <p:nvSpPr>
            <p:cNvPr id="108" name="正方形/長方形 107"/>
            <p:cNvSpPr/>
            <p:nvPr/>
          </p:nvSpPr>
          <p:spPr>
            <a:xfrm>
              <a:off x="10467352" y="7000856"/>
              <a:ext cx="1388579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周防大島町</a:t>
              </a:r>
            </a:p>
          </p:txBody>
        </p:sp>
        <p:sp>
          <p:nvSpPr>
            <p:cNvPr id="109" name="正方形/長方形 108"/>
            <p:cNvSpPr/>
            <p:nvPr/>
          </p:nvSpPr>
          <p:spPr>
            <a:xfrm>
              <a:off x="1973767" y="6086575"/>
              <a:ext cx="1596012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山陽小野田市</a:t>
              </a:r>
            </a:p>
          </p:txBody>
        </p:sp>
        <p:sp>
          <p:nvSpPr>
            <p:cNvPr id="110" name="正方形/長方形 109"/>
            <p:cNvSpPr/>
            <p:nvPr/>
          </p:nvSpPr>
          <p:spPr>
            <a:xfrm>
              <a:off x="7496106" y="4873724"/>
              <a:ext cx="973715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周南市</a:t>
              </a:r>
            </a:p>
          </p:txBody>
        </p:sp>
        <p:sp>
          <p:nvSpPr>
            <p:cNvPr id="111" name="正方形/長方形 110"/>
            <p:cNvSpPr/>
            <p:nvPr/>
          </p:nvSpPr>
          <p:spPr>
            <a:xfrm>
              <a:off x="9571853" y="6388344"/>
              <a:ext cx="973715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柳井市</a:t>
              </a:r>
            </a:p>
          </p:txBody>
        </p:sp>
        <p:sp>
          <p:nvSpPr>
            <p:cNvPr id="112" name="正方形/長方形 111"/>
            <p:cNvSpPr/>
            <p:nvPr/>
          </p:nvSpPr>
          <p:spPr>
            <a:xfrm>
              <a:off x="2569411" y="3382964"/>
              <a:ext cx="973715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長門市</a:t>
              </a:r>
            </a:p>
          </p:txBody>
        </p:sp>
        <p:sp>
          <p:nvSpPr>
            <p:cNvPr id="113" name="正方形/長方形 112"/>
            <p:cNvSpPr/>
            <p:nvPr/>
          </p:nvSpPr>
          <p:spPr>
            <a:xfrm>
              <a:off x="8483813" y="6446938"/>
              <a:ext cx="766280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光市</a:t>
              </a:r>
            </a:p>
          </p:txBody>
        </p:sp>
      </p:grpSp>
      <p:grpSp>
        <p:nvGrpSpPr>
          <p:cNvPr id="147" name="グループ化 146"/>
          <p:cNvGrpSpPr/>
          <p:nvPr/>
        </p:nvGrpSpPr>
        <p:grpSpPr>
          <a:xfrm>
            <a:off x="1203876" y="5467869"/>
            <a:ext cx="5431165" cy="3533161"/>
            <a:chOff x="1520536" y="1613634"/>
            <a:chExt cx="10335395" cy="6723534"/>
          </a:xfrm>
        </p:grpSpPr>
        <p:sp>
          <p:nvSpPr>
            <p:cNvPr id="148" name="正方形/長方形 147"/>
            <p:cNvSpPr/>
            <p:nvPr/>
          </p:nvSpPr>
          <p:spPr>
            <a:xfrm>
              <a:off x="1520536" y="4731868"/>
              <a:ext cx="973715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下関市</a:t>
              </a:r>
            </a:p>
          </p:txBody>
        </p:sp>
        <p:sp>
          <p:nvSpPr>
            <p:cNvPr id="149" name="正方形/長方形 148"/>
            <p:cNvSpPr/>
            <p:nvPr/>
          </p:nvSpPr>
          <p:spPr>
            <a:xfrm>
              <a:off x="3328125" y="6015037"/>
              <a:ext cx="973715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宇部市</a:t>
              </a:r>
            </a:p>
          </p:txBody>
        </p:sp>
        <p:sp>
          <p:nvSpPr>
            <p:cNvPr id="150" name="正方形/長方形 149"/>
            <p:cNvSpPr/>
            <p:nvPr/>
          </p:nvSpPr>
          <p:spPr>
            <a:xfrm>
              <a:off x="5807027" y="4176911"/>
              <a:ext cx="973715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山口市</a:t>
              </a:r>
            </a:p>
          </p:txBody>
        </p:sp>
        <p:sp>
          <p:nvSpPr>
            <p:cNvPr id="151" name="正方形/長方形 150"/>
            <p:cNvSpPr/>
            <p:nvPr/>
          </p:nvSpPr>
          <p:spPr>
            <a:xfrm>
              <a:off x="4803223" y="3097412"/>
              <a:ext cx="766280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萩市</a:t>
              </a:r>
            </a:p>
          </p:txBody>
        </p:sp>
        <p:sp>
          <p:nvSpPr>
            <p:cNvPr id="152" name="正方形/長方形 151"/>
            <p:cNvSpPr/>
            <p:nvPr/>
          </p:nvSpPr>
          <p:spPr>
            <a:xfrm>
              <a:off x="5355938" y="1613634"/>
              <a:ext cx="973715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阿武町</a:t>
              </a:r>
            </a:p>
          </p:txBody>
        </p:sp>
        <p:sp>
          <p:nvSpPr>
            <p:cNvPr id="153" name="正方形/長方形 152"/>
            <p:cNvSpPr/>
            <p:nvPr/>
          </p:nvSpPr>
          <p:spPr>
            <a:xfrm>
              <a:off x="9210961" y="7372549"/>
              <a:ext cx="973715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平生町</a:t>
              </a:r>
            </a:p>
          </p:txBody>
        </p:sp>
        <p:sp>
          <p:nvSpPr>
            <p:cNvPr id="154" name="正方形/長方形 153"/>
            <p:cNvSpPr/>
            <p:nvPr/>
          </p:nvSpPr>
          <p:spPr>
            <a:xfrm>
              <a:off x="8693295" y="6875837"/>
              <a:ext cx="1181147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田布施町</a:t>
              </a:r>
            </a:p>
          </p:txBody>
        </p:sp>
        <p:sp>
          <p:nvSpPr>
            <p:cNvPr id="155" name="正方形/長方形 154"/>
            <p:cNvSpPr/>
            <p:nvPr/>
          </p:nvSpPr>
          <p:spPr>
            <a:xfrm>
              <a:off x="5511664" y="5781873"/>
              <a:ext cx="973715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防府市</a:t>
              </a:r>
            </a:p>
          </p:txBody>
        </p:sp>
        <p:sp>
          <p:nvSpPr>
            <p:cNvPr id="156" name="正方形/長方形 155"/>
            <p:cNvSpPr/>
            <p:nvPr/>
          </p:nvSpPr>
          <p:spPr>
            <a:xfrm>
              <a:off x="7846814" y="6015037"/>
              <a:ext cx="973715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下松市</a:t>
              </a:r>
            </a:p>
          </p:txBody>
        </p:sp>
        <p:sp>
          <p:nvSpPr>
            <p:cNvPr id="157" name="正方形/長方形 156"/>
            <p:cNvSpPr/>
            <p:nvPr/>
          </p:nvSpPr>
          <p:spPr>
            <a:xfrm>
              <a:off x="9195844" y="4772015"/>
              <a:ext cx="973715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岩国市</a:t>
              </a:r>
            </a:p>
          </p:txBody>
        </p:sp>
        <p:sp>
          <p:nvSpPr>
            <p:cNvPr id="158" name="正方形/長方形 157"/>
            <p:cNvSpPr/>
            <p:nvPr/>
          </p:nvSpPr>
          <p:spPr>
            <a:xfrm>
              <a:off x="3360230" y="4395788"/>
              <a:ext cx="973715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美祢市</a:t>
              </a:r>
            </a:p>
          </p:txBody>
        </p:sp>
        <p:sp>
          <p:nvSpPr>
            <p:cNvPr id="159" name="正方形/長方形 158"/>
            <p:cNvSpPr/>
            <p:nvPr/>
          </p:nvSpPr>
          <p:spPr>
            <a:xfrm>
              <a:off x="9233625" y="7927182"/>
              <a:ext cx="973715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上関町</a:t>
              </a:r>
            </a:p>
          </p:txBody>
        </p:sp>
        <p:sp>
          <p:nvSpPr>
            <p:cNvPr id="160" name="正方形/長方形 159"/>
            <p:cNvSpPr/>
            <p:nvPr/>
          </p:nvSpPr>
          <p:spPr>
            <a:xfrm>
              <a:off x="10482987" y="4410860"/>
              <a:ext cx="973715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和木町</a:t>
              </a:r>
            </a:p>
          </p:txBody>
        </p:sp>
        <p:sp>
          <p:nvSpPr>
            <p:cNvPr id="161" name="正方形/長方形 160"/>
            <p:cNvSpPr/>
            <p:nvPr/>
          </p:nvSpPr>
          <p:spPr>
            <a:xfrm>
              <a:off x="10467352" y="7000856"/>
              <a:ext cx="1388579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周防大島町</a:t>
              </a:r>
            </a:p>
          </p:txBody>
        </p:sp>
        <p:sp>
          <p:nvSpPr>
            <p:cNvPr id="162" name="正方形/長方形 161"/>
            <p:cNvSpPr/>
            <p:nvPr/>
          </p:nvSpPr>
          <p:spPr>
            <a:xfrm>
              <a:off x="1973767" y="6086575"/>
              <a:ext cx="1596012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山陽小野田市</a:t>
              </a:r>
            </a:p>
          </p:txBody>
        </p:sp>
        <p:sp>
          <p:nvSpPr>
            <p:cNvPr id="163" name="正方形/長方形 162"/>
            <p:cNvSpPr/>
            <p:nvPr/>
          </p:nvSpPr>
          <p:spPr>
            <a:xfrm>
              <a:off x="7496106" y="4873724"/>
              <a:ext cx="973715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周南市</a:t>
              </a:r>
            </a:p>
          </p:txBody>
        </p:sp>
        <p:sp>
          <p:nvSpPr>
            <p:cNvPr id="164" name="正方形/長方形 163"/>
            <p:cNvSpPr/>
            <p:nvPr/>
          </p:nvSpPr>
          <p:spPr>
            <a:xfrm>
              <a:off x="9571853" y="6388344"/>
              <a:ext cx="973715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柳井市</a:t>
              </a:r>
            </a:p>
          </p:txBody>
        </p:sp>
        <p:sp>
          <p:nvSpPr>
            <p:cNvPr id="165" name="正方形/長方形 164"/>
            <p:cNvSpPr/>
            <p:nvPr/>
          </p:nvSpPr>
          <p:spPr>
            <a:xfrm>
              <a:off x="2569411" y="3382964"/>
              <a:ext cx="973715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長門市</a:t>
              </a:r>
            </a:p>
          </p:txBody>
        </p:sp>
        <p:sp>
          <p:nvSpPr>
            <p:cNvPr id="166" name="正方形/長方形 165"/>
            <p:cNvSpPr/>
            <p:nvPr/>
          </p:nvSpPr>
          <p:spPr>
            <a:xfrm>
              <a:off x="8483813" y="6446938"/>
              <a:ext cx="766280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光市</a:t>
              </a:r>
            </a:p>
          </p:txBody>
        </p:sp>
      </p:grpSp>
      <p:grpSp>
        <p:nvGrpSpPr>
          <p:cNvPr id="200" name="グループ化 199"/>
          <p:cNvGrpSpPr/>
          <p:nvPr/>
        </p:nvGrpSpPr>
        <p:grpSpPr>
          <a:xfrm>
            <a:off x="6740917" y="4568458"/>
            <a:ext cx="5431165" cy="3533161"/>
            <a:chOff x="1520536" y="1613634"/>
            <a:chExt cx="10335395" cy="6723534"/>
          </a:xfrm>
        </p:grpSpPr>
        <p:sp>
          <p:nvSpPr>
            <p:cNvPr id="201" name="正方形/長方形 200"/>
            <p:cNvSpPr/>
            <p:nvPr/>
          </p:nvSpPr>
          <p:spPr>
            <a:xfrm>
              <a:off x="1520536" y="4731868"/>
              <a:ext cx="973715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下関市</a:t>
              </a:r>
            </a:p>
          </p:txBody>
        </p:sp>
        <p:sp>
          <p:nvSpPr>
            <p:cNvPr id="202" name="正方形/長方形 201"/>
            <p:cNvSpPr/>
            <p:nvPr/>
          </p:nvSpPr>
          <p:spPr>
            <a:xfrm>
              <a:off x="3328125" y="6015037"/>
              <a:ext cx="973715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宇部市</a:t>
              </a:r>
            </a:p>
          </p:txBody>
        </p:sp>
        <p:sp>
          <p:nvSpPr>
            <p:cNvPr id="203" name="正方形/長方形 202"/>
            <p:cNvSpPr/>
            <p:nvPr/>
          </p:nvSpPr>
          <p:spPr>
            <a:xfrm>
              <a:off x="5807027" y="4176911"/>
              <a:ext cx="973715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山口市</a:t>
              </a:r>
            </a:p>
          </p:txBody>
        </p:sp>
        <p:sp>
          <p:nvSpPr>
            <p:cNvPr id="204" name="正方形/長方形 203"/>
            <p:cNvSpPr/>
            <p:nvPr/>
          </p:nvSpPr>
          <p:spPr>
            <a:xfrm>
              <a:off x="4803223" y="3097412"/>
              <a:ext cx="766280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萩市</a:t>
              </a:r>
            </a:p>
          </p:txBody>
        </p:sp>
        <p:sp>
          <p:nvSpPr>
            <p:cNvPr id="205" name="正方形/長方形 204"/>
            <p:cNvSpPr/>
            <p:nvPr/>
          </p:nvSpPr>
          <p:spPr>
            <a:xfrm>
              <a:off x="5355938" y="1613634"/>
              <a:ext cx="973715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阿武町</a:t>
              </a:r>
            </a:p>
          </p:txBody>
        </p:sp>
        <p:sp>
          <p:nvSpPr>
            <p:cNvPr id="206" name="正方形/長方形 205"/>
            <p:cNvSpPr/>
            <p:nvPr/>
          </p:nvSpPr>
          <p:spPr>
            <a:xfrm>
              <a:off x="9210961" y="7372549"/>
              <a:ext cx="973715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平生町</a:t>
              </a:r>
            </a:p>
          </p:txBody>
        </p:sp>
        <p:sp>
          <p:nvSpPr>
            <p:cNvPr id="207" name="正方形/長方形 206"/>
            <p:cNvSpPr/>
            <p:nvPr/>
          </p:nvSpPr>
          <p:spPr>
            <a:xfrm>
              <a:off x="8693295" y="6875837"/>
              <a:ext cx="1181147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田布施町</a:t>
              </a:r>
            </a:p>
          </p:txBody>
        </p:sp>
        <p:sp>
          <p:nvSpPr>
            <p:cNvPr id="208" name="正方形/長方形 207"/>
            <p:cNvSpPr/>
            <p:nvPr/>
          </p:nvSpPr>
          <p:spPr>
            <a:xfrm>
              <a:off x="5511664" y="5781873"/>
              <a:ext cx="973715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防府市</a:t>
              </a:r>
            </a:p>
          </p:txBody>
        </p:sp>
        <p:sp>
          <p:nvSpPr>
            <p:cNvPr id="209" name="正方形/長方形 208"/>
            <p:cNvSpPr/>
            <p:nvPr/>
          </p:nvSpPr>
          <p:spPr>
            <a:xfrm>
              <a:off x="7846814" y="6015037"/>
              <a:ext cx="973715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下松市</a:t>
              </a:r>
            </a:p>
          </p:txBody>
        </p:sp>
        <p:sp>
          <p:nvSpPr>
            <p:cNvPr id="210" name="正方形/長方形 209"/>
            <p:cNvSpPr/>
            <p:nvPr/>
          </p:nvSpPr>
          <p:spPr>
            <a:xfrm>
              <a:off x="9195844" y="4772015"/>
              <a:ext cx="973715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岩国市</a:t>
              </a:r>
            </a:p>
          </p:txBody>
        </p:sp>
        <p:sp>
          <p:nvSpPr>
            <p:cNvPr id="211" name="正方形/長方形 210"/>
            <p:cNvSpPr/>
            <p:nvPr/>
          </p:nvSpPr>
          <p:spPr>
            <a:xfrm>
              <a:off x="3360230" y="4395788"/>
              <a:ext cx="973715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美祢市</a:t>
              </a:r>
            </a:p>
          </p:txBody>
        </p:sp>
        <p:sp>
          <p:nvSpPr>
            <p:cNvPr id="212" name="正方形/長方形 211"/>
            <p:cNvSpPr/>
            <p:nvPr/>
          </p:nvSpPr>
          <p:spPr>
            <a:xfrm>
              <a:off x="9233625" y="7927182"/>
              <a:ext cx="973715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上関町</a:t>
              </a:r>
            </a:p>
          </p:txBody>
        </p:sp>
        <p:sp>
          <p:nvSpPr>
            <p:cNvPr id="213" name="正方形/長方形 212"/>
            <p:cNvSpPr/>
            <p:nvPr/>
          </p:nvSpPr>
          <p:spPr>
            <a:xfrm>
              <a:off x="10482987" y="4410860"/>
              <a:ext cx="973715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和木町</a:t>
              </a:r>
            </a:p>
          </p:txBody>
        </p:sp>
        <p:sp>
          <p:nvSpPr>
            <p:cNvPr id="214" name="正方形/長方形 213"/>
            <p:cNvSpPr/>
            <p:nvPr/>
          </p:nvSpPr>
          <p:spPr>
            <a:xfrm>
              <a:off x="10467352" y="7000856"/>
              <a:ext cx="1388579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周防大島町</a:t>
              </a:r>
            </a:p>
          </p:txBody>
        </p:sp>
        <p:sp>
          <p:nvSpPr>
            <p:cNvPr id="215" name="正方形/長方形 214"/>
            <p:cNvSpPr/>
            <p:nvPr/>
          </p:nvSpPr>
          <p:spPr>
            <a:xfrm>
              <a:off x="1973767" y="6086575"/>
              <a:ext cx="1596012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山陽小野田市</a:t>
              </a:r>
            </a:p>
          </p:txBody>
        </p:sp>
        <p:sp>
          <p:nvSpPr>
            <p:cNvPr id="216" name="正方形/長方形 215"/>
            <p:cNvSpPr/>
            <p:nvPr/>
          </p:nvSpPr>
          <p:spPr>
            <a:xfrm>
              <a:off x="7496106" y="4873724"/>
              <a:ext cx="973715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周南市</a:t>
              </a:r>
            </a:p>
          </p:txBody>
        </p:sp>
        <p:sp>
          <p:nvSpPr>
            <p:cNvPr id="217" name="正方形/長方形 216"/>
            <p:cNvSpPr/>
            <p:nvPr/>
          </p:nvSpPr>
          <p:spPr>
            <a:xfrm>
              <a:off x="9571853" y="6388344"/>
              <a:ext cx="973715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柳井市</a:t>
              </a:r>
            </a:p>
          </p:txBody>
        </p:sp>
        <p:sp>
          <p:nvSpPr>
            <p:cNvPr id="218" name="正方形/長方形 217"/>
            <p:cNvSpPr/>
            <p:nvPr/>
          </p:nvSpPr>
          <p:spPr>
            <a:xfrm>
              <a:off x="2569411" y="3382964"/>
              <a:ext cx="973715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長門市</a:t>
              </a:r>
            </a:p>
          </p:txBody>
        </p:sp>
        <p:sp>
          <p:nvSpPr>
            <p:cNvPr id="219" name="正方形/長方形 218"/>
            <p:cNvSpPr/>
            <p:nvPr/>
          </p:nvSpPr>
          <p:spPr>
            <a:xfrm>
              <a:off x="8483813" y="6446938"/>
              <a:ext cx="766280" cy="4099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光市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182327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189</Words>
  <Application>Microsoft Office PowerPoint</Application>
  <PresentationFormat>A3 297x420 mm</PresentationFormat>
  <Paragraphs>171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PPTX032_山口県地図</dc:title>
  <dc:subject>PPTX032_山口県地図</dc:subject>
  <dc:creator>http://www.digipot.net</dc:creator>
  <cp:lastModifiedBy/>
  <cp:revision>1</cp:revision>
  <dcterms:created xsi:type="dcterms:W3CDTF">2012-07-20T04:35:52Z</dcterms:created>
  <dcterms:modified xsi:type="dcterms:W3CDTF">2012-07-20T04:35:54Z</dcterms:modified>
  <cp:category/>
  <cp:version>1</cp:version>
</cp:coreProperties>
</file>